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2" r:id="rId6"/>
    <p:sldId id="271" r:id="rId7"/>
    <p:sldId id="307" r:id="rId8"/>
    <p:sldId id="275" r:id="rId9"/>
    <p:sldId id="277" r:id="rId10"/>
    <p:sldId id="314" r:id="rId11"/>
    <p:sldId id="27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A63B"/>
    <a:srgbClr val="33CC33"/>
    <a:srgbClr val="008000"/>
    <a:srgbClr val="FE32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74" autoAdjust="0"/>
    <p:restoredTop sz="94660"/>
  </p:normalViewPr>
  <p:slideViewPr>
    <p:cSldViewPr>
      <p:cViewPr varScale="1">
        <p:scale>
          <a:sx n="64" d="100"/>
          <a:sy n="64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Georgia" pitchFamily="18" charset="0"/>
              </a:rPr>
              <a:t>Образование</a:t>
            </a:r>
            <a:endParaRPr lang="ru-RU" dirty="0">
              <a:latin typeface="Georgia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 w="38100"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accent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/>
                        </a:solidFill>
                      </a:rPr>
                      <a:t>15%</a:t>
                    </a:r>
                  </a:p>
                </c:rich>
              </c:tx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ru-RU"/>
                </a:p>
              </c:txP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/>
                        </a:solidFill>
                      </a:rPr>
                      <a:t>16%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16%</a:t>
                    </a:r>
                  </a:p>
                </c:rich>
              </c:tx>
              <c:showPercent val="1"/>
            </c:dLbl>
            <c:dLbl>
              <c:idx val="4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ru-RU"/>
                </a:p>
              </c:txP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15%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Лист1!$A$2:$A$7</c:f>
              <c:strCache>
                <c:ptCount val="5"/>
                <c:pt idx="0">
                  <c:v>Высшее профессиональное </c:v>
                </c:pt>
                <c:pt idx="1">
                  <c:v>Высшее педагогическое</c:v>
                </c:pt>
                <c:pt idx="3">
                  <c:v>Среднее профессиональное</c:v>
                </c:pt>
                <c:pt idx="4">
                  <c:v>Среднее специальное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0.15000000000000024</c:v>
                </c:pt>
                <c:pt idx="1">
                  <c:v>0.3100000000000005</c:v>
                </c:pt>
                <c:pt idx="2">
                  <c:v>0.16000000000000025</c:v>
                </c:pt>
                <c:pt idx="3">
                  <c:v>0.16000000000000025</c:v>
                </c:pt>
                <c:pt idx="4">
                  <c:v>7.0000000000000034E-2</c:v>
                </c:pt>
                <c:pt idx="5">
                  <c:v>0.15000000000000024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5"/>
        <c:delete val="1"/>
      </c:legendEntry>
      <c:layout>
        <c:manualLayout>
          <c:xMode val="edge"/>
          <c:yMode val="edge"/>
          <c:x val="3.4838923386006852E-2"/>
          <c:y val="9.629156348622285E-2"/>
          <c:w val="0.96516107661399486"/>
          <c:h val="0.10956641394568818"/>
        </c:manualLayout>
      </c:layout>
      <c:txPr>
        <a:bodyPr/>
        <a:lstStyle/>
        <a:p>
          <a:pPr>
            <a:defRPr>
              <a:latin typeface="Georgia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02B77-E6A9-4FA0-876D-2D3F50AE4421}" type="doc">
      <dgm:prSet loTypeId="urn:microsoft.com/office/officeart/2005/8/layout/lProcess2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B8EE209-66BD-4674-AEA9-3325B925D933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детской активности: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91AD1-AA1A-4D1E-95AD-9D9BECC1C813}" type="parTrans" cxnId="{A49D51A6-AAC5-411B-A9D1-DEFF08A66566}">
      <dgm:prSet/>
      <dgm:spPr/>
      <dgm:t>
        <a:bodyPr/>
        <a:lstStyle/>
        <a:p>
          <a:endParaRPr lang="ru-RU"/>
        </a:p>
      </dgm:t>
    </dgm:pt>
    <dgm:pt modelId="{80B65DA9-391B-47DB-BB74-4C82B5707A3F}" type="sibTrans" cxnId="{A49D51A6-AAC5-411B-A9D1-DEFF08A66566}">
      <dgm:prSet/>
      <dgm:spPr/>
      <dgm:t>
        <a:bodyPr/>
        <a:lstStyle/>
        <a:p>
          <a:endParaRPr lang="ru-RU"/>
        </a:p>
      </dgm:t>
    </dgm:pt>
    <dgm:pt modelId="{C4D5AEC3-3F27-4ACA-A27C-846411BA290A}">
      <dgm:prSet phldrT="[Текст]" custT="1"/>
      <dgm:spPr/>
      <dgm:t>
        <a:bodyPr/>
        <a:lstStyle/>
        <a:p>
          <a:r>
            <a:rPr lang="ru-RU" sz="2400" b="1" dirty="0" smtClean="0"/>
            <a:t>сюжетно-ролевых игр "Мы играем"</a:t>
          </a:r>
          <a:endParaRPr lang="ru-RU" sz="2400" b="1" dirty="0"/>
        </a:p>
      </dgm:t>
    </dgm:pt>
    <dgm:pt modelId="{11474D9C-25B3-4022-8BE2-6B81D2277E91}" type="parTrans" cxnId="{AFEBA78E-D30F-401B-B385-0876682AA9C9}">
      <dgm:prSet/>
      <dgm:spPr/>
      <dgm:t>
        <a:bodyPr/>
        <a:lstStyle/>
        <a:p>
          <a:endParaRPr lang="ru-RU"/>
        </a:p>
      </dgm:t>
    </dgm:pt>
    <dgm:pt modelId="{140066AE-2B8F-40B1-92C5-6B56220FDFEF}" type="sibTrans" cxnId="{AFEBA78E-D30F-401B-B385-0876682AA9C9}">
      <dgm:prSet/>
      <dgm:spPr/>
      <dgm:t>
        <a:bodyPr/>
        <a:lstStyle/>
        <a:p>
          <a:endParaRPr lang="ru-RU"/>
        </a:p>
      </dgm:t>
    </dgm:pt>
    <dgm:pt modelId="{550DBEBB-1B6D-4856-903E-DE5E8E2FFD41}">
      <dgm:prSet custT="1"/>
      <dgm:spPr/>
      <dgm:t>
        <a:bodyPr/>
        <a:lstStyle/>
        <a:p>
          <a:r>
            <a:rPr lang="ru-RU" sz="2400" b="1" dirty="0" smtClean="0"/>
            <a:t>сенсомоторного развития "Мир под рукой"</a:t>
          </a:r>
          <a:endParaRPr lang="ru-RU" sz="2400" b="1" dirty="0"/>
        </a:p>
      </dgm:t>
    </dgm:pt>
    <dgm:pt modelId="{CCB38985-3BD7-48D3-8E3E-F2DF00EC11C8}" type="parTrans" cxnId="{D4A632AE-94E0-4CC6-B91D-AFEB185E871D}">
      <dgm:prSet/>
      <dgm:spPr/>
      <dgm:t>
        <a:bodyPr/>
        <a:lstStyle/>
        <a:p>
          <a:endParaRPr lang="ru-RU"/>
        </a:p>
      </dgm:t>
    </dgm:pt>
    <dgm:pt modelId="{020C73A6-7E98-449B-B186-241F6681E68F}" type="sibTrans" cxnId="{D4A632AE-94E0-4CC6-B91D-AFEB185E871D}">
      <dgm:prSet/>
      <dgm:spPr/>
      <dgm:t>
        <a:bodyPr/>
        <a:lstStyle/>
        <a:p>
          <a:endParaRPr lang="ru-RU"/>
        </a:p>
      </dgm:t>
    </dgm:pt>
    <dgm:pt modelId="{DE17FF73-CF89-4820-A88F-242FB24297FC}">
      <dgm:prSet custT="1"/>
      <dgm:spPr/>
      <dgm:t>
        <a:bodyPr/>
        <a:lstStyle/>
        <a:p>
          <a:r>
            <a:rPr lang="ru-RU" sz="2400" b="1" dirty="0" smtClean="0"/>
            <a:t>безопасности</a:t>
          </a:r>
          <a:endParaRPr lang="ru-RU" sz="2400" b="1" dirty="0"/>
        </a:p>
      </dgm:t>
    </dgm:pt>
    <dgm:pt modelId="{FA4B5145-69B6-4F37-A208-3F6277D29403}" type="parTrans" cxnId="{A5DE58FC-EA0E-4354-A67D-3B88152432F1}">
      <dgm:prSet/>
      <dgm:spPr/>
      <dgm:t>
        <a:bodyPr/>
        <a:lstStyle/>
        <a:p>
          <a:endParaRPr lang="ru-RU"/>
        </a:p>
      </dgm:t>
    </dgm:pt>
    <dgm:pt modelId="{C1D5000B-B8C5-4AA0-A0E7-EA682A0775B2}" type="sibTrans" cxnId="{A5DE58FC-EA0E-4354-A67D-3B88152432F1}">
      <dgm:prSet/>
      <dgm:spPr/>
      <dgm:t>
        <a:bodyPr/>
        <a:lstStyle/>
        <a:p>
          <a:endParaRPr lang="ru-RU"/>
        </a:p>
      </dgm:t>
    </dgm:pt>
    <dgm:pt modelId="{8A0EF0A2-7E81-41A4-B4AA-0A31408130E8}">
      <dgm:prSet custT="1"/>
      <dgm:spPr/>
      <dgm:t>
        <a:bodyPr/>
        <a:lstStyle/>
        <a:p>
          <a:r>
            <a:rPr lang="ru-RU" sz="2400" b="1" dirty="0" smtClean="0"/>
            <a:t>конструирования "Маленькие строители"</a:t>
          </a:r>
          <a:endParaRPr lang="ru-RU" sz="2400" b="1" dirty="0"/>
        </a:p>
      </dgm:t>
    </dgm:pt>
    <dgm:pt modelId="{DC8839DB-1ABB-4A36-875F-52AD98FEE621}" type="parTrans" cxnId="{4C977914-A721-4C47-94C6-221054483017}">
      <dgm:prSet/>
      <dgm:spPr/>
      <dgm:t>
        <a:bodyPr/>
        <a:lstStyle/>
        <a:p>
          <a:endParaRPr lang="ru-RU"/>
        </a:p>
      </dgm:t>
    </dgm:pt>
    <dgm:pt modelId="{5364CBA8-EECF-4FFC-ACAE-2CC299C1593C}" type="sibTrans" cxnId="{4C977914-A721-4C47-94C6-221054483017}">
      <dgm:prSet/>
      <dgm:spPr/>
      <dgm:t>
        <a:bodyPr/>
        <a:lstStyle/>
        <a:p>
          <a:endParaRPr lang="ru-RU"/>
        </a:p>
      </dgm:t>
    </dgm:pt>
    <dgm:pt modelId="{3E0273A1-91D3-4A1B-A009-A9CBF72AA24E}">
      <dgm:prSet custT="1"/>
      <dgm:spPr/>
      <dgm:t>
        <a:bodyPr/>
        <a:lstStyle/>
        <a:p>
          <a:r>
            <a:rPr lang="ru-RU" sz="2400" b="1" dirty="0" smtClean="0"/>
            <a:t>физкультурно-оздоровительный "Мы – спортсмены"</a:t>
          </a:r>
          <a:endParaRPr lang="ru-RU" sz="2400" b="1" dirty="0"/>
        </a:p>
      </dgm:t>
    </dgm:pt>
    <dgm:pt modelId="{33A231BC-0B23-42C1-A03A-708FC92C57EC}" type="parTrans" cxnId="{A2069954-902C-42B6-9E1C-E18138281935}">
      <dgm:prSet/>
      <dgm:spPr/>
      <dgm:t>
        <a:bodyPr/>
        <a:lstStyle/>
        <a:p>
          <a:endParaRPr lang="ru-RU"/>
        </a:p>
      </dgm:t>
    </dgm:pt>
    <dgm:pt modelId="{DE77367A-CEB2-4DC8-8CA2-6A7F3DA566C2}" type="sibTrans" cxnId="{A2069954-902C-42B6-9E1C-E18138281935}">
      <dgm:prSet/>
      <dgm:spPr/>
      <dgm:t>
        <a:bodyPr/>
        <a:lstStyle/>
        <a:p>
          <a:endParaRPr lang="ru-RU"/>
        </a:p>
      </dgm:t>
    </dgm:pt>
    <dgm:pt modelId="{DF661C87-4432-47B5-A085-76C17F3A08F3}">
      <dgm:prSet custT="1"/>
      <dgm:spPr/>
      <dgm:t>
        <a:bodyPr/>
        <a:lstStyle/>
        <a:p>
          <a:r>
            <a:rPr lang="ru-RU" sz="2400" b="1" dirty="0" smtClean="0"/>
            <a:t>театрализованный "Играем в театр"</a:t>
          </a:r>
          <a:endParaRPr lang="ru-RU" sz="2400" b="1" dirty="0"/>
        </a:p>
      </dgm:t>
    </dgm:pt>
    <dgm:pt modelId="{883F8FDE-18D6-44BF-A4DE-6B120780EDFE}" type="parTrans" cxnId="{8034AC9B-8FEC-4996-9693-9836BE37D4D2}">
      <dgm:prSet/>
      <dgm:spPr/>
      <dgm:t>
        <a:bodyPr/>
        <a:lstStyle/>
        <a:p>
          <a:endParaRPr lang="ru-RU"/>
        </a:p>
      </dgm:t>
    </dgm:pt>
    <dgm:pt modelId="{F9B47BFB-9A01-4264-8388-B0DB27962700}" type="sibTrans" cxnId="{8034AC9B-8FEC-4996-9693-9836BE37D4D2}">
      <dgm:prSet/>
      <dgm:spPr/>
      <dgm:t>
        <a:bodyPr/>
        <a:lstStyle/>
        <a:p>
          <a:endParaRPr lang="ru-RU"/>
        </a:p>
      </dgm:t>
    </dgm:pt>
    <dgm:pt modelId="{114C2A6F-345F-4CA4-B414-C1CAB5F24065}">
      <dgm:prSet custT="1"/>
      <dgm:spPr/>
      <dgm:t>
        <a:bodyPr/>
        <a:lstStyle/>
        <a:p>
          <a:r>
            <a:rPr lang="ru-RU" sz="2400" b="1" dirty="0" smtClean="0"/>
            <a:t>творчества "Талантливые пальчики"</a:t>
          </a:r>
          <a:endParaRPr lang="ru-RU" sz="2400" b="1" dirty="0"/>
        </a:p>
      </dgm:t>
    </dgm:pt>
    <dgm:pt modelId="{E824E379-63E7-4517-8341-3AE1DB37F5E8}" type="parTrans" cxnId="{A16BCE34-F9C1-44D2-9BAF-295D77550FBD}">
      <dgm:prSet/>
      <dgm:spPr/>
      <dgm:t>
        <a:bodyPr/>
        <a:lstStyle/>
        <a:p>
          <a:endParaRPr lang="ru-RU"/>
        </a:p>
      </dgm:t>
    </dgm:pt>
    <dgm:pt modelId="{46ABDB97-2046-4F80-932D-7EE75C2504D7}" type="sibTrans" cxnId="{A16BCE34-F9C1-44D2-9BAF-295D77550FBD}">
      <dgm:prSet/>
      <dgm:spPr/>
      <dgm:t>
        <a:bodyPr/>
        <a:lstStyle/>
        <a:p>
          <a:endParaRPr lang="ru-RU"/>
        </a:p>
      </dgm:t>
    </dgm:pt>
    <dgm:pt modelId="{25DA7586-E52F-4BC0-BA9A-DB8B6AA37426}" type="pres">
      <dgm:prSet presAssocID="{E2002B77-E6A9-4FA0-876D-2D3F50AE44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28686D-71EA-4823-9771-FDEF4D7E95DD}" type="pres">
      <dgm:prSet presAssocID="{AB8EE209-66BD-4674-AEA9-3325B925D933}" presName="compNode" presStyleCnt="0"/>
      <dgm:spPr/>
      <dgm:t>
        <a:bodyPr/>
        <a:lstStyle/>
        <a:p>
          <a:endParaRPr lang="ru-RU"/>
        </a:p>
      </dgm:t>
    </dgm:pt>
    <dgm:pt modelId="{55E175FD-57F8-455E-A23B-4907B7DF6FEC}" type="pres">
      <dgm:prSet presAssocID="{AB8EE209-66BD-4674-AEA9-3325B925D933}" presName="aNode" presStyleLbl="bgShp" presStyleIdx="0" presStyleCnt="1"/>
      <dgm:spPr/>
      <dgm:t>
        <a:bodyPr/>
        <a:lstStyle/>
        <a:p>
          <a:endParaRPr lang="ru-RU"/>
        </a:p>
      </dgm:t>
    </dgm:pt>
    <dgm:pt modelId="{4A1188C4-6387-4721-B556-B8AC1B062A08}" type="pres">
      <dgm:prSet presAssocID="{AB8EE209-66BD-4674-AEA9-3325B925D933}" presName="textNode" presStyleLbl="bgShp" presStyleIdx="0" presStyleCnt="1"/>
      <dgm:spPr/>
      <dgm:t>
        <a:bodyPr/>
        <a:lstStyle/>
        <a:p>
          <a:endParaRPr lang="ru-RU"/>
        </a:p>
      </dgm:t>
    </dgm:pt>
    <dgm:pt modelId="{6FE81424-2BD1-4E55-BC31-D699A69E3739}" type="pres">
      <dgm:prSet presAssocID="{AB8EE209-66BD-4674-AEA9-3325B925D933}" presName="compChildNode" presStyleCnt="0"/>
      <dgm:spPr/>
      <dgm:t>
        <a:bodyPr/>
        <a:lstStyle/>
        <a:p>
          <a:endParaRPr lang="ru-RU"/>
        </a:p>
      </dgm:t>
    </dgm:pt>
    <dgm:pt modelId="{AF0D533F-66F5-44BB-B5AD-B99A9ADEA10B}" type="pres">
      <dgm:prSet presAssocID="{AB8EE209-66BD-4674-AEA9-3325B925D933}" presName="theInnerList" presStyleCnt="0"/>
      <dgm:spPr/>
      <dgm:t>
        <a:bodyPr/>
        <a:lstStyle/>
        <a:p>
          <a:endParaRPr lang="ru-RU"/>
        </a:p>
      </dgm:t>
    </dgm:pt>
    <dgm:pt modelId="{85DFAAF6-400E-4E10-9F10-449136AA1872}" type="pres">
      <dgm:prSet presAssocID="{C4D5AEC3-3F27-4ACA-A27C-846411BA290A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BADB1-5760-42A9-A57F-296552013AAB}" type="pres">
      <dgm:prSet presAssocID="{C4D5AEC3-3F27-4ACA-A27C-846411BA290A}" presName="aSpace2" presStyleCnt="0"/>
      <dgm:spPr/>
      <dgm:t>
        <a:bodyPr/>
        <a:lstStyle/>
        <a:p>
          <a:endParaRPr lang="ru-RU"/>
        </a:p>
      </dgm:t>
    </dgm:pt>
    <dgm:pt modelId="{A919B212-5653-451C-9D5C-58E63DB005A0}" type="pres">
      <dgm:prSet presAssocID="{550DBEBB-1B6D-4856-903E-DE5E8E2FFD41}" presName="childNode" presStyleLbl="node1" presStyleIdx="1" presStyleCnt="7" custScaleX="100827" custScaleY="131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41537-0EB9-4D7C-B032-D28EDE39BFD8}" type="pres">
      <dgm:prSet presAssocID="{550DBEBB-1B6D-4856-903E-DE5E8E2FFD41}" presName="aSpace2" presStyleCnt="0"/>
      <dgm:spPr/>
      <dgm:t>
        <a:bodyPr/>
        <a:lstStyle/>
        <a:p>
          <a:endParaRPr lang="ru-RU"/>
        </a:p>
      </dgm:t>
    </dgm:pt>
    <dgm:pt modelId="{05FCEA3A-40E9-4A9A-83A2-D62BDFD7D379}" type="pres">
      <dgm:prSet presAssocID="{DE17FF73-CF89-4820-A88F-242FB24297FC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35A7C-8B1F-4238-B6B6-982F08F72BED}" type="pres">
      <dgm:prSet presAssocID="{DE17FF73-CF89-4820-A88F-242FB24297FC}" presName="aSpace2" presStyleCnt="0"/>
      <dgm:spPr/>
      <dgm:t>
        <a:bodyPr/>
        <a:lstStyle/>
        <a:p>
          <a:endParaRPr lang="ru-RU"/>
        </a:p>
      </dgm:t>
    </dgm:pt>
    <dgm:pt modelId="{3B91ABAF-6C76-4ED3-842C-926430EB9D11}" type="pres">
      <dgm:prSet presAssocID="{8A0EF0A2-7E81-41A4-B4AA-0A31408130E8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2CAB3-7CF1-4688-8467-1E4DEE85C0C5}" type="pres">
      <dgm:prSet presAssocID="{8A0EF0A2-7E81-41A4-B4AA-0A31408130E8}" presName="aSpace2" presStyleCnt="0"/>
      <dgm:spPr/>
      <dgm:t>
        <a:bodyPr/>
        <a:lstStyle/>
        <a:p>
          <a:endParaRPr lang="ru-RU"/>
        </a:p>
      </dgm:t>
    </dgm:pt>
    <dgm:pt modelId="{53604221-90D5-4FF2-98B9-0A9670BF3068}" type="pres">
      <dgm:prSet presAssocID="{3E0273A1-91D3-4A1B-A009-A9CBF72AA24E}" presName="childNode" presStyleLbl="node1" presStyleIdx="4" presStyleCnt="7" custScaleX="99634" custScaleY="141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30813-D95A-43CC-9658-41CDED7E349C}" type="pres">
      <dgm:prSet presAssocID="{3E0273A1-91D3-4A1B-A009-A9CBF72AA24E}" presName="aSpace2" presStyleCnt="0"/>
      <dgm:spPr/>
      <dgm:t>
        <a:bodyPr/>
        <a:lstStyle/>
        <a:p>
          <a:endParaRPr lang="ru-RU"/>
        </a:p>
      </dgm:t>
    </dgm:pt>
    <dgm:pt modelId="{3BE635BB-361D-4476-8877-C2C3B32B6A51}" type="pres">
      <dgm:prSet presAssocID="{DF661C87-4432-47B5-A085-76C17F3A08F3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44E02-4493-4A74-910C-8A9ABAC7C517}" type="pres">
      <dgm:prSet presAssocID="{DF661C87-4432-47B5-A085-76C17F3A08F3}" presName="aSpace2" presStyleCnt="0"/>
      <dgm:spPr/>
      <dgm:t>
        <a:bodyPr/>
        <a:lstStyle/>
        <a:p>
          <a:endParaRPr lang="ru-RU"/>
        </a:p>
      </dgm:t>
    </dgm:pt>
    <dgm:pt modelId="{9BC98C77-E1B5-4132-9C71-38DEF055FB6C}" type="pres">
      <dgm:prSet presAssocID="{114C2A6F-345F-4CA4-B414-C1CAB5F24065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A632AE-94E0-4CC6-B91D-AFEB185E871D}" srcId="{AB8EE209-66BD-4674-AEA9-3325B925D933}" destId="{550DBEBB-1B6D-4856-903E-DE5E8E2FFD41}" srcOrd="1" destOrd="0" parTransId="{CCB38985-3BD7-48D3-8E3E-F2DF00EC11C8}" sibTransId="{020C73A6-7E98-449B-B186-241F6681E68F}"/>
    <dgm:cxn modelId="{A2069954-902C-42B6-9E1C-E18138281935}" srcId="{AB8EE209-66BD-4674-AEA9-3325B925D933}" destId="{3E0273A1-91D3-4A1B-A009-A9CBF72AA24E}" srcOrd="4" destOrd="0" parTransId="{33A231BC-0B23-42C1-A03A-708FC92C57EC}" sibTransId="{DE77367A-CEB2-4DC8-8CA2-6A7F3DA566C2}"/>
    <dgm:cxn modelId="{A16BCE34-F9C1-44D2-9BAF-295D77550FBD}" srcId="{AB8EE209-66BD-4674-AEA9-3325B925D933}" destId="{114C2A6F-345F-4CA4-B414-C1CAB5F24065}" srcOrd="6" destOrd="0" parTransId="{E824E379-63E7-4517-8341-3AE1DB37F5E8}" sibTransId="{46ABDB97-2046-4F80-932D-7EE75C2504D7}"/>
    <dgm:cxn modelId="{A5DE58FC-EA0E-4354-A67D-3B88152432F1}" srcId="{AB8EE209-66BD-4674-AEA9-3325B925D933}" destId="{DE17FF73-CF89-4820-A88F-242FB24297FC}" srcOrd="2" destOrd="0" parTransId="{FA4B5145-69B6-4F37-A208-3F6277D29403}" sibTransId="{C1D5000B-B8C5-4AA0-A0E7-EA682A0775B2}"/>
    <dgm:cxn modelId="{8034AC9B-8FEC-4996-9693-9836BE37D4D2}" srcId="{AB8EE209-66BD-4674-AEA9-3325B925D933}" destId="{DF661C87-4432-47B5-A085-76C17F3A08F3}" srcOrd="5" destOrd="0" parTransId="{883F8FDE-18D6-44BF-A4DE-6B120780EDFE}" sibTransId="{F9B47BFB-9A01-4264-8388-B0DB27962700}"/>
    <dgm:cxn modelId="{13820B3B-7340-4557-B88B-54102F6057FC}" type="presOf" srcId="{C4D5AEC3-3F27-4ACA-A27C-846411BA290A}" destId="{85DFAAF6-400E-4E10-9F10-449136AA1872}" srcOrd="0" destOrd="0" presId="urn:microsoft.com/office/officeart/2005/8/layout/lProcess2"/>
    <dgm:cxn modelId="{04FD8472-0F6F-460B-97F6-6D553F2511D3}" type="presOf" srcId="{8A0EF0A2-7E81-41A4-B4AA-0A31408130E8}" destId="{3B91ABAF-6C76-4ED3-842C-926430EB9D11}" srcOrd="0" destOrd="0" presId="urn:microsoft.com/office/officeart/2005/8/layout/lProcess2"/>
    <dgm:cxn modelId="{59945A79-3739-4382-9406-1BE68AAFC7C5}" type="presOf" srcId="{DF661C87-4432-47B5-A085-76C17F3A08F3}" destId="{3BE635BB-361D-4476-8877-C2C3B32B6A51}" srcOrd="0" destOrd="0" presId="urn:microsoft.com/office/officeart/2005/8/layout/lProcess2"/>
    <dgm:cxn modelId="{44828D95-8579-44AA-A69F-EB8D8B07AAF1}" type="presOf" srcId="{DE17FF73-CF89-4820-A88F-242FB24297FC}" destId="{05FCEA3A-40E9-4A9A-83A2-D62BDFD7D379}" srcOrd="0" destOrd="0" presId="urn:microsoft.com/office/officeart/2005/8/layout/lProcess2"/>
    <dgm:cxn modelId="{9D03D9D2-38C8-4475-A7BB-0500575F59F4}" type="presOf" srcId="{E2002B77-E6A9-4FA0-876D-2D3F50AE4421}" destId="{25DA7586-E52F-4BC0-BA9A-DB8B6AA37426}" srcOrd="0" destOrd="0" presId="urn:microsoft.com/office/officeart/2005/8/layout/lProcess2"/>
    <dgm:cxn modelId="{AFEBA78E-D30F-401B-B385-0876682AA9C9}" srcId="{AB8EE209-66BD-4674-AEA9-3325B925D933}" destId="{C4D5AEC3-3F27-4ACA-A27C-846411BA290A}" srcOrd="0" destOrd="0" parTransId="{11474D9C-25B3-4022-8BE2-6B81D2277E91}" sibTransId="{140066AE-2B8F-40B1-92C5-6B56220FDFEF}"/>
    <dgm:cxn modelId="{3E561EB5-C96C-4F02-BEA1-C49329EAD705}" type="presOf" srcId="{AB8EE209-66BD-4674-AEA9-3325B925D933}" destId="{55E175FD-57F8-455E-A23B-4907B7DF6FEC}" srcOrd="0" destOrd="0" presId="urn:microsoft.com/office/officeart/2005/8/layout/lProcess2"/>
    <dgm:cxn modelId="{A49D51A6-AAC5-411B-A9D1-DEFF08A66566}" srcId="{E2002B77-E6A9-4FA0-876D-2D3F50AE4421}" destId="{AB8EE209-66BD-4674-AEA9-3325B925D933}" srcOrd="0" destOrd="0" parTransId="{51B91AD1-AA1A-4D1E-95AD-9D9BECC1C813}" sibTransId="{80B65DA9-391B-47DB-BB74-4C82B5707A3F}"/>
    <dgm:cxn modelId="{55C0E569-218F-47FD-8C4E-2EB7BF77DFD7}" type="presOf" srcId="{114C2A6F-345F-4CA4-B414-C1CAB5F24065}" destId="{9BC98C77-E1B5-4132-9C71-38DEF055FB6C}" srcOrd="0" destOrd="0" presId="urn:microsoft.com/office/officeart/2005/8/layout/lProcess2"/>
    <dgm:cxn modelId="{F8C61981-016F-4EF4-85D3-45D0573EA9B7}" type="presOf" srcId="{3E0273A1-91D3-4A1B-A009-A9CBF72AA24E}" destId="{53604221-90D5-4FF2-98B9-0A9670BF3068}" srcOrd="0" destOrd="0" presId="urn:microsoft.com/office/officeart/2005/8/layout/lProcess2"/>
    <dgm:cxn modelId="{4C977914-A721-4C47-94C6-221054483017}" srcId="{AB8EE209-66BD-4674-AEA9-3325B925D933}" destId="{8A0EF0A2-7E81-41A4-B4AA-0A31408130E8}" srcOrd="3" destOrd="0" parTransId="{DC8839DB-1ABB-4A36-875F-52AD98FEE621}" sibTransId="{5364CBA8-EECF-4FFC-ACAE-2CC299C1593C}"/>
    <dgm:cxn modelId="{CDED667D-7F19-4154-AD97-EAF03D7684B4}" type="presOf" srcId="{550DBEBB-1B6D-4856-903E-DE5E8E2FFD41}" destId="{A919B212-5653-451C-9D5C-58E63DB005A0}" srcOrd="0" destOrd="0" presId="urn:microsoft.com/office/officeart/2005/8/layout/lProcess2"/>
    <dgm:cxn modelId="{03B9363A-5A3E-4D46-A55B-B6A75D358DC8}" type="presOf" srcId="{AB8EE209-66BD-4674-AEA9-3325B925D933}" destId="{4A1188C4-6387-4721-B556-B8AC1B062A08}" srcOrd="1" destOrd="0" presId="urn:microsoft.com/office/officeart/2005/8/layout/lProcess2"/>
    <dgm:cxn modelId="{86B70F14-6699-44AF-A697-9DC281F7B1F1}" type="presParOf" srcId="{25DA7586-E52F-4BC0-BA9A-DB8B6AA37426}" destId="{E828686D-71EA-4823-9771-FDEF4D7E95DD}" srcOrd="0" destOrd="0" presId="urn:microsoft.com/office/officeart/2005/8/layout/lProcess2"/>
    <dgm:cxn modelId="{4BF5E4CF-30DB-48CF-85D2-E79156A82510}" type="presParOf" srcId="{E828686D-71EA-4823-9771-FDEF4D7E95DD}" destId="{55E175FD-57F8-455E-A23B-4907B7DF6FEC}" srcOrd="0" destOrd="0" presId="urn:microsoft.com/office/officeart/2005/8/layout/lProcess2"/>
    <dgm:cxn modelId="{51441971-8CD4-4F4A-AFAE-6F8EB45C6C74}" type="presParOf" srcId="{E828686D-71EA-4823-9771-FDEF4D7E95DD}" destId="{4A1188C4-6387-4721-B556-B8AC1B062A08}" srcOrd="1" destOrd="0" presId="urn:microsoft.com/office/officeart/2005/8/layout/lProcess2"/>
    <dgm:cxn modelId="{7F42D397-C7A4-414F-916A-213BBBB6FED2}" type="presParOf" srcId="{E828686D-71EA-4823-9771-FDEF4D7E95DD}" destId="{6FE81424-2BD1-4E55-BC31-D699A69E3739}" srcOrd="2" destOrd="0" presId="urn:microsoft.com/office/officeart/2005/8/layout/lProcess2"/>
    <dgm:cxn modelId="{0C8E9A29-B38A-4390-8FD3-412A66EB14E5}" type="presParOf" srcId="{6FE81424-2BD1-4E55-BC31-D699A69E3739}" destId="{AF0D533F-66F5-44BB-B5AD-B99A9ADEA10B}" srcOrd="0" destOrd="0" presId="urn:microsoft.com/office/officeart/2005/8/layout/lProcess2"/>
    <dgm:cxn modelId="{5C170A7F-4B83-494B-BFCB-7162CCAEFA5B}" type="presParOf" srcId="{AF0D533F-66F5-44BB-B5AD-B99A9ADEA10B}" destId="{85DFAAF6-400E-4E10-9F10-449136AA1872}" srcOrd="0" destOrd="0" presId="urn:microsoft.com/office/officeart/2005/8/layout/lProcess2"/>
    <dgm:cxn modelId="{409BD209-F886-4432-82BA-641D195B5C4F}" type="presParOf" srcId="{AF0D533F-66F5-44BB-B5AD-B99A9ADEA10B}" destId="{5B0BADB1-5760-42A9-A57F-296552013AAB}" srcOrd="1" destOrd="0" presId="urn:microsoft.com/office/officeart/2005/8/layout/lProcess2"/>
    <dgm:cxn modelId="{6B08FE54-3573-458F-BA26-6DF193109ED0}" type="presParOf" srcId="{AF0D533F-66F5-44BB-B5AD-B99A9ADEA10B}" destId="{A919B212-5653-451C-9D5C-58E63DB005A0}" srcOrd="2" destOrd="0" presId="urn:microsoft.com/office/officeart/2005/8/layout/lProcess2"/>
    <dgm:cxn modelId="{D3219F6E-80B6-4F8D-88C1-DD00FBE8AFFE}" type="presParOf" srcId="{AF0D533F-66F5-44BB-B5AD-B99A9ADEA10B}" destId="{C1541537-0EB9-4D7C-B032-D28EDE39BFD8}" srcOrd="3" destOrd="0" presId="urn:microsoft.com/office/officeart/2005/8/layout/lProcess2"/>
    <dgm:cxn modelId="{724EE345-909A-44E3-BD44-0A9C05B73DDB}" type="presParOf" srcId="{AF0D533F-66F5-44BB-B5AD-B99A9ADEA10B}" destId="{05FCEA3A-40E9-4A9A-83A2-D62BDFD7D379}" srcOrd="4" destOrd="0" presId="urn:microsoft.com/office/officeart/2005/8/layout/lProcess2"/>
    <dgm:cxn modelId="{92E8CF7A-51F4-4EBA-AD7A-170CD9AA39B4}" type="presParOf" srcId="{AF0D533F-66F5-44BB-B5AD-B99A9ADEA10B}" destId="{F2535A7C-8B1F-4238-B6B6-982F08F72BED}" srcOrd="5" destOrd="0" presId="urn:microsoft.com/office/officeart/2005/8/layout/lProcess2"/>
    <dgm:cxn modelId="{639C8792-1B35-410C-AA42-C5B5535CEC12}" type="presParOf" srcId="{AF0D533F-66F5-44BB-B5AD-B99A9ADEA10B}" destId="{3B91ABAF-6C76-4ED3-842C-926430EB9D11}" srcOrd="6" destOrd="0" presId="urn:microsoft.com/office/officeart/2005/8/layout/lProcess2"/>
    <dgm:cxn modelId="{360F4C78-E236-4355-ADD8-FC9AAB0882A8}" type="presParOf" srcId="{AF0D533F-66F5-44BB-B5AD-B99A9ADEA10B}" destId="{C2F2CAB3-7CF1-4688-8467-1E4DEE85C0C5}" srcOrd="7" destOrd="0" presId="urn:microsoft.com/office/officeart/2005/8/layout/lProcess2"/>
    <dgm:cxn modelId="{3317A050-698F-4FCD-AE61-9D05E5CEF14E}" type="presParOf" srcId="{AF0D533F-66F5-44BB-B5AD-B99A9ADEA10B}" destId="{53604221-90D5-4FF2-98B9-0A9670BF3068}" srcOrd="8" destOrd="0" presId="urn:microsoft.com/office/officeart/2005/8/layout/lProcess2"/>
    <dgm:cxn modelId="{B9E11CDE-8CE7-4EE9-9D07-0FD7D5C460F5}" type="presParOf" srcId="{AF0D533F-66F5-44BB-B5AD-B99A9ADEA10B}" destId="{FA530813-D95A-43CC-9658-41CDED7E349C}" srcOrd="9" destOrd="0" presId="urn:microsoft.com/office/officeart/2005/8/layout/lProcess2"/>
    <dgm:cxn modelId="{6F1F3A68-FB30-443F-9943-031B08718D9A}" type="presParOf" srcId="{AF0D533F-66F5-44BB-B5AD-B99A9ADEA10B}" destId="{3BE635BB-361D-4476-8877-C2C3B32B6A51}" srcOrd="10" destOrd="0" presId="urn:microsoft.com/office/officeart/2005/8/layout/lProcess2"/>
    <dgm:cxn modelId="{88E95F04-7B0C-4BB5-B939-6DE58461EF1F}" type="presParOf" srcId="{AF0D533F-66F5-44BB-B5AD-B99A9ADEA10B}" destId="{DD344E02-4493-4A74-910C-8A9ABAC7C517}" srcOrd="11" destOrd="0" presId="urn:microsoft.com/office/officeart/2005/8/layout/lProcess2"/>
    <dgm:cxn modelId="{5533F8E2-7A7F-4101-AB73-52E8348525B6}" type="presParOf" srcId="{AF0D533F-66F5-44BB-B5AD-B99A9ADEA10B}" destId="{9BC98C77-E1B5-4132-9C71-38DEF055FB6C}" srcOrd="1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02B77-E6A9-4FA0-876D-2D3F50AE4421}" type="doc">
      <dgm:prSet loTypeId="urn:microsoft.com/office/officeart/2005/8/layout/lProcess2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B8EE209-66BD-4674-AEA9-3325B925D933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детской активности: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91AD1-AA1A-4D1E-95AD-9D9BECC1C813}" type="parTrans" cxnId="{A49D51A6-AAC5-411B-A9D1-DEFF08A66566}">
      <dgm:prSet/>
      <dgm:spPr/>
      <dgm:t>
        <a:bodyPr/>
        <a:lstStyle/>
        <a:p>
          <a:endParaRPr lang="ru-RU"/>
        </a:p>
      </dgm:t>
    </dgm:pt>
    <dgm:pt modelId="{80B65DA9-391B-47DB-BB74-4C82B5707A3F}" type="sibTrans" cxnId="{A49D51A6-AAC5-411B-A9D1-DEFF08A66566}">
      <dgm:prSet/>
      <dgm:spPr/>
      <dgm:t>
        <a:bodyPr/>
        <a:lstStyle/>
        <a:p>
          <a:endParaRPr lang="ru-RU"/>
        </a:p>
      </dgm:t>
    </dgm:pt>
    <dgm:pt modelId="{C4D5AEC3-3F27-4ACA-A27C-846411BA290A}">
      <dgm:prSet phldrT="[Текст]" custT="1"/>
      <dgm:spPr/>
      <dgm:t>
        <a:bodyPr/>
        <a:lstStyle/>
        <a:p>
          <a:r>
            <a:rPr lang="ru-RU" sz="2400" b="1" dirty="0" smtClean="0"/>
            <a:t>музыкальный</a:t>
          </a:r>
          <a:endParaRPr lang="ru-RU" sz="2400" b="1" dirty="0"/>
        </a:p>
      </dgm:t>
    </dgm:pt>
    <dgm:pt modelId="{140066AE-2B8F-40B1-92C5-6B56220FDFEF}" type="sibTrans" cxnId="{AFEBA78E-D30F-401B-B385-0876682AA9C9}">
      <dgm:prSet/>
      <dgm:spPr/>
      <dgm:t>
        <a:bodyPr/>
        <a:lstStyle/>
        <a:p>
          <a:endParaRPr lang="ru-RU"/>
        </a:p>
      </dgm:t>
    </dgm:pt>
    <dgm:pt modelId="{11474D9C-25B3-4022-8BE2-6B81D2277E91}" type="parTrans" cxnId="{AFEBA78E-D30F-401B-B385-0876682AA9C9}">
      <dgm:prSet/>
      <dgm:spPr/>
      <dgm:t>
        <a:bodyPr/>
        <a:lstStyle/>
        <a:p>
          <a:endParaRPr lang="ru-RU"/>
        </a:p>
      </dgm:t>
    </dgm:pt>
    <dgm:pt modelId="{D3211B5D-541C-4E7B-8175-DE5CFC711DFB}">
      <dgm:prSet/>
      <dgm:spPr/>
      <dgm:t>
        <a:bodyPr/>
        <a:lstStyle/>
        <a:p>
          <a:r>
            <a:rPr lang="ru-RU" b="1" dirty="0" smtClean="0"/>
            <a:t>развития речи "Будем говорить правильно"</a:t>
          </a:r>
          <a:endParaRPr lang="ru-RU" b="1" dirty="0"/>
        </a:p>
      </dgm:t>
    </dgm:pt>
    <dgm:pt modelId="{2261C4F9-A291-4998-9CFD-967730801082}" type="parTrans" cxnId="{6573315D-FE01-44B1-B714-1FB6DBD7782B}">
      <dgm:prSet/>
      <dgm:spPr/>
      <dgm:t>
        <a:bodyPr/>
        <a:lstStyle/>
        <a:p>
          <a:endParaRPr lang="ru-RU"/>
        </a:p>
      </dgm:t>
    </dgm:pt>
    <dgm:pt modelId="{EDBC25DB-28F1-4DCD-9D64-520538AD9D1F}" type="sibTrans" cxnId="{6573315D-FE01-44B1-B714-1FB6DBD7782B}">
      <dgm:prSet/>
      <dgm:spPr/>
      <dgm:t>
        <a:bodyPr/>
        <a:lstStyle/>
        <a:p>
          <a:endParaRPr lang="ru-RU"/>
        </a:p>
      </dgm:t>
    </dgm:pt>
    <dgm:pt modelId="{E4C8C5B2-8716-4C6D-8F68-6DBE2865641E}">
      <dgm:prSet/>
      <dgm:spPr/>
      <dgm:t>
        <a:bodyPr/>
        <a:lstStyle/>
        <a:p>
          <a:r>
            <a:rPr lang="ru-RU" b="1" dirty="0" smtClean="0"/>
            <a:t>групповой библиотеки "Здравствуй, книжка!"</a:t>
          </a:r>
          <a:endParaRPr lang="ru-RU" b="1" dirty="0"/>
        </a:p>
      </dgm:t>
    </dgm:pt>
    <dgm:pt modelId="{0C8E0817-B598-4281-955C-7C78E8C27060}" type="parTrans" cxnId="{EF4F2AF8-9B01-4520-9CD9-08F96D16F466}">
      <dgm:prSet/>
      <dgm:spPr/>
      <dgm:t>
        <a:bodyPr/>
        <a:lstStyle/>
        <a:p>
          <a:endParaRPr lang="ru-RU"/>
        </a:p>
      </dgm:t>
    </dgm:pt>
    <dgm:pt modelId="{01926318-EA2E-44D7-917B-19DBA9CCDF3C}" type="sibTrans" cxnId="{EF4F2AF8-9B01-4520-9CD9-08F96D16F466}">
      <dgm:prSet/>
      <dgm:spPr/>
      <dgm:t>
        <a:bodyPr/>
        <a:lstStyle/>
        <a:p>
          <a:endParaRPr lang="ru-RU"/>
        </a:p>
      </dgm:t>
    </dgm:pt>
    <dgm:pt modelId="{E6A450B8-DA01-4D27-8B75-D563B965A58B}">
      <dgm:prSet/>
      <dgm:spPr/>
      <dgm:t>
        <a:bodyPr/>
        <a:lstStyle/>
        <a:p>
          <a:r>
            <a:rPr lang="ru-RU" b="1" dirty="0" smtClean="0"/>
            <a:t>песка и воды</a:t>
          </a:r>
          <a:endParaRPr lang="ru-RU" b="1" dirty="0"/>
        </a:p>
      </dgm:t>
    </dgm:pt>
    <dgm:pt modelId="{4B99D612-CAD9-482B-A5B2-FB30050093BD}" type="parTrans" cxnId="{EC275090-EB4E-440A-8BC6-6540C91BA54D}">
      <dgm:prSet/>
      <dgm:spPr/>
      <dgm:t>
        <a:bodyPr/>
        <a:lstStyle/>
        <a:p>
          <a:endParaRPr lang="ru-RU"/>
        </a:p>
      </dgm:t>
    </dgm:pt>
    <dgm:pt modelId="{0EE7E2C5-0441-4411-8C2E-5399E39DBCA6}" type="sibTrans" cxnId="{EC275090-EB4E-440A-8BC6-6540C91BA54D}">
      <dgm:prSet/>
      <dgm:spPr/>
      <dgm:t>
        <a:bodyPr/>
        <a:lstStyle/>
        <a:p>
          <a:endParaRPr lang="ru-RU"/>
        </a:p>
      </dgm:t>
    </dgm:pt>
    <dgm:pt modelId="{09806425-D3DA-416B-9222-955F8253D25B}">
      <dgm:prSet/>
      <dgm:spPr/>
      <dgm:t>
        <a:bodyPr/>
        <a:lstStyle/>
        <a:p>
          <a:r>
            <a:rPr lang="ru-RU" b="1" dirty="0" smtClean="0"/>
            <a:t>природы "Юные экологи"</a:t>
          </a:r>
          <a:endParaRPr lang="ru-RU" b="1" dirty="0"/>
        </a:p>
      </dgm:t>
    </dgm:pt>
    <dgm:pt modelId="{556F3D32-60D1-4C04-A527-D412340D74A2}" type="parTrans" cxnId="{9886280B-4186-4B9C-81EF-AD1E201BF58E}">
      <dgm:prSet/>
      <dgm:spPr/>
      <dgm:t>
        <a:bodyPr/>
        <a:lstStyle/>
        <a:p>
          <a:endParaRPr lang="ru-RU"/>
        </a:p>
      </dgm:t>
    </dgm:pt>
    <dgm:pt modelId="{570DA540-F0DF-4FE2-B3F1-515C89F443D7}" type="sibTrans" cxnId="{9886280B-4186-4B9C-81EF-AD1E201BF58E}">
      <dgm:prSet/>
      <dgm:spPr/>
      <dgm:t>
        <a:bodyPr/>
        <a:lstStyle/>
        <a:p>
          <a:endParaRPr lang="ru-RU"/>
        </a:p>
      </dgm:t>
    </dgm:pt>
    <dgm:pt modelId="{1B9ED5A0-D606-4EA1-9DD1-661F96FB107B}">
      <dgm:prSet/>
      <dgm:spPr/>
      <dgm:t>
        <a:bodyPr/>
        <a:lstStyle/>
        <a:p>
          <a:r>
            <a:rPr lang="ru-RU" b="1" dirty="0" smtClean="0"/>
            <a:t>экспериментирования "Юные исследователи"</a:t>
          </a:r>
          <a:endParaRPr lang="ru-RU" b="1" dirty="0"/>
        </a:p>
      </dgm:t>
    </dgm:pt>
    <dgm:pt modelId="{F3CEFE1A-FF22-45B2-AD68-09F3B7034C0E}" type="parTrans" cxnId="{958D9B36-1251-4D40-9185-B7323B7EA2E3}">
      <dgm:prSet/>
      <dgm:spPr/>
      <dgm:t>
        <a:bodyPr/>
        <a:lstStyle/>
        <a:p>
          <a:endParaRPr lang="ru-RU"/>
        </a:p>
      </dgm:t>
    </dgm:pt>
    <dgm:pt modelId="{2CBE0B6E-2EE2-47FC-AA63-16AC3DE20323}" type="sibTrans" cxnId="{958D9B36-1251-4D40-9185-B7323B7EA2E3}">
      <dgm:prSet/>
      <dgm:spPr/>
      <dgm:t>
        <a:bodyPr/>
        <a:lstStyle/>
        <a:p>
          <a:endParaRPr lang="ru-RU"/>
        </a:p>
      </dgm:t>
    </dgm:pt>
    <dgm:pt modelId="{F6F052D9-E95F-4F89-8C11-687597A89677}">
      <dgm:prSet/>
      <dgm:spPr/>
      <dgm:t>
        <a:bodyPr/>
        <a:lstStyle/>
        <a:p>
          <a:r>
            <a:rPr lang="ru-RU" b="1" dirty="0" smtClean="0"/>
            <a:t>развивающих игр "Эрудиты"</a:t>
          </a:r>
          <a:endParaRPr lang="ru-RU" b="1" dirty="0"/>
        </a:p>
      </dgm:t>
    </dgm:pt>
    <dgm:pt modelId="{AA996E2D-B868-4C1C-9616-592D4B0CF06C}" type="parTrans" cxnId="{E97E81BA-C9D4-4484-A435-AC2A33D3C959}">
      <dgm:prSet/>
      <dgm:spPr/>
      <dgm:t>
        <a:bodyPr/>
        <a:lstStyle/>
        <a:p>
          <a:endParaRPr lang="ru-RU"/>
        </a:p>
      </dgm:t>
    </dgm:pt>
    <dgm:pt modelId="{2936DD3F-6DB1-4B23-98A3-86FEDC3D206D}" type="sibTrans" cxnId="{E97E81BA-C9D4-4484-A435-AC2A33D3C959}">
      <dgm:prSet/>
      <dgm:spPr/>
      <dgm:t>
        <a:bodyPr/>
        <a:lstStyle/>
        <a:p>
          <a:endParaRPr lang="ru-RU"/>
        </a:p>
      </dgm:t>
    </dgm:pt>
    <dgm:pt modelId="{25DA7586-E52F-4BC0-BA9A-DB8B6AA37426}" type="pres">
      <dgm:prSet presAssocID="{E2002B77-E6A9-4FA0-876D-2D3F50AE44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28686D-71EA-4823-9771-FDEF4D7E95DD}" type="pres">
      <dgm:prSet presAssocID="{AB8EE209-66BD-4674-AEA9-3325B925D933}" presName="compNode" presStyleCnt="0"/>
      <dgm:spPr/>
      <dgm:t>
        <a:bodyPr/>
        <a:lstStyle/>
        <a:p>
          <a:endParaRPr lang="ru-RU"/>
        </a:p>
      </dgm:t>
    </dgm:pt>
    <dgm:pt modelId="{55E175FD-57F8-455E-A23B-4907B7DF6FEC}" type="pres">
      <dgm:prSet presAssocID="{AB8EE209-66BD-4674-AEA9-3325B925D933}" presName="aNode" presStyleLbl="bgShp" presStyleIdx="0" presStyleCnt="1"/>
      <dgm:spPr/>
      <dgm:t>
        <a:bodyPr/>
        <a:lstStyle/>
        <a:p>
          <a:endParaRPr lang="ru-RU"/>
        </a:p>
      </dgm:t>
    </dgm:pt>
    <dgm:pt modelId="{4A1188C4-6387-4721-B556-B8AC1B062A08}" type="pres">
      <dgm:prSet presAssocID="{AB8EE209-66BD-4674-AEA9-3325B925D933}" presName="textNode" presStyleLbl="bgShp" presStyleIdx="0" presStyleCnt="1"/>
      <dgm:spPr/>
      <dgm:t>
        <a:bodyPr/>
        <a:lstStyle/>
        <a:p>
          <a:endParaRPr lang="ru-RU"/>
        </a:p>
      </dgm:t>
    </dgm:pt>
    <dgm:pt modelId="{6FE81424-2BD1-4E55-BC31-D699A69E3739}" type="pres">
      <dgm:prSet presAssocID="{AB8EE209-66BD-4674-AEA9-3325B925D933}" presName="compChildNode" presStyleCnt="0"/>
      <dgm:spPr/>
      <dgm:t>
        <a:bodyPr/>
        <a:lstStyle/>
        <a:p>
          <a:endParaRPr lang="ru-RU"/>
        </a:p>
      </dgm:t>
    </dgm:pt>
    <dgm:pt modelId="{AF0D533F-66F5-44BB-B5AD-B99A9ADEA10B}" type="pres">
      <dgm:prSet presAssocID="{AB8EE209-66BD-4674-AEA9-3325B925D933}" presName="theInnerList" presStyleCnt="0"/>
      <dgm:spPr/>
      <dgm:t>
        <a:bodyPr/>
        <a:lstStyle/>
        <a:p>
          <a:endParaRPr lang="ru-RU"/>
        </a:p>
      </dgm:t>
    </dgm:pt>
    <dgm:pt modelId="{85DFAAF6-400E-4E10-9F10-449136AA1872}" type="pres">
      <dgm:prSet presAssocID="{C4D5AEC3-3F27-4ACA-A27C-846411BA290A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BADB1-5760-42A9-A57F-296552013AAB}" type="pres">
      <dgm:prSet presAssocID="{C4D5AEC3-3F27-4ACA-A27C-846411BA290A}" presName="aSpace2" presStyleCnt="0"/>
      <dgm:spPr/>
      <dgm:t>
        <a:bodyPr/>
        <a:lstStyle/>
        <a:p>
          <a:endParaRPr lang="ru-RU"/>
        </a:p>
      </dgm:t>
    </dgm:pt>
    <dgm:pt modelId="{41A8D7AB-65A4-45FF-A653-CA4B82B685E8}" type="pres">
      <dgm:prSet presAssocID="{D3211B5D-541C-4E7B-8175-DE5CFC711DFB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59CF4-BB29-406C-9278-10CB5D56F816}" type="pres">
      <dgm:prSet presAssocID="{D3211B5D-541C-4E7B-8175-DE5CFC711DFB}" presName="aSpace2" presStyleCnt="0"/>
      <dgm:spPr/>
    </dgm:pt>
    <dgm:pt modelId="{1CBC0538-801B-4BE5-897C-862072DA8D16}" type="pres">
      <dgm:prSet presAssocID="{E4C8C5B2-8716-4C6D-8F68-6DBE2865641E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934D-C85F-44D5-B904-8E9CC9AD373B}" type="pres">
      <dgm:prSet presAssocID="{E4C8C5B2-8716-4C6D-8F68-6DBE2865641E}" presName="aSpace2" presStyleCnt="0"/>
      <dgm:spPr/>
    </dgm:pt>
    <dgm:pt modelId="{E035F93E-AC97-4A3F-BFDD-20D3627A530C}" type="pres">
      <dgm:prSet presAssocID="{E6A450B8-DA01-4D27-8B75-D563B965A58B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82804-23E8-4744-9070-76E3A0D498FD}" type="pres">
      <dgm:prSet presAssocID="{E6A450B8-DA01-4D27-8B75-D563B965A58B}" presName="aSpace2" presStyleCnt="0"/>
      <dgm:spPr/>
    </dgm:pt>
    <dgm:pt modelId="{1972D4F8-7DAF-49C6-8B07-74108B44CB52}" type="pres">
      <dgm:prSet presAssocID="{09806425-D3DA-416B-9222-955F8253D25B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0691F-49D4-4E5D-A082-EABCDA5D9FD6}" type="pres">
      <dgm:prSet presAssocID="{09806425-D3DA-416B-9222-955F8253D25B}" presName="aSpace2" presStyleCnt="0"/>
      <dgm:spPr/>
    </dgm:pt>
    <dgm:pt modelId="{3411E5DE-C842-4E87-9BEF-0CEB4EAAC130}" type="pres">
      <dgm:prSet presAssocID="{1B9ED5A0-D606-4EA1-9DD1-661F96FB107B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6C21B-EF2C-4C74-A43A-FD66DE035A1E}" type="pres">
      <dgm:prSet presAssocID="{1B9ED5A0-D606-4EA1-9DD1-661F96FB107B}" presName="aSpace2" presStyleCnt="0"/>
      <dgm:spPr/>
    </dgm:pt>
    <dgm:pt modelId="{52CB2F0E-FAA5-4F71-9B22-689B0BC7D294}" type="pres">
      <dgm:prSet presAssocID="{F6F052D9-E95F-4F89-8C11-687597A89677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58092-A094-4B37-8B83-F4419DF29545}" type="presOf" srcId="{E2002B77-E6A9-4FA0-876D-2D3F50AE4421}" destId="{25DA7586-E52F-4BC0-BA9A-DB8B6AA37426}" srcOrd="0" destOrd="0" presId="urn:microsoft.com/office/officeart/2005/8/layout/lProcess2"/>
    <dgm:cxn modelId="{42ED15A9-9B8A-4EA6-AA44-B3899A46BD73}" type="presOf" srcId="{E6A450B8-DA01-4D27-8B75-D563B965A58B}" destId="{E035F93E-AC97-4A3F-BFDD-20D3627A530C}" srcOrd="0" destOrd="0" presId="urn:microsoft.com/office/officeart/2005/8/layout/lProcess2"/>
    <dgm:cxn modelId="{6573315D-FE01-44B1-B714-1FB6DBD7782B}" srcId="{AB8EE209-66BD-4674-AEA9-3325B925D933}" destId="{D3211B5D-541C-4E7B-8175-DE5CFC711DFB}" srcOrd="1" destOrd="0" parTransId="{2261C4F9-A291-4998-9CFD-967730801082}" sibTransId="{EDBC25DB-28F1-4DCD-9D64-520538AD9D1F}"/>
    <dgm:cxn modelId="{69AD3E2E-A76A-4693-B80F-25E92FE5148B}" type="presOf" srcId="{1B9ED5A0-D606-4EA1-9DD1-661F96FB107B}" destId="{3411E5DE-C842-4E87-9BEF-0CEB4EAAC130}" srcOrd="0" destOrd="0" presId="urn:microsoft.com/office/officeart/2005/8/layout/lProcess2"/>
    <dgm:cxn modelId="{958D9B36-1251-4D40-9185-B7323B7EA2E3}" srcId="{AB8EE209-66BD-4674-AEA9-3325B925D933}" destId="{1B9ED5A0-D606-4EA1-9DD1-661F96FB107B}" srcOrd="5" destOrd="0" parTransId="{F3CEFE1A-FF22-45B2-AD68-09F3B7034C0E}" sibTransId="{2CBE0B6E-2EE2-47FC-AA63-16AC3DE20323}"/>
    <dgm:cxn modelId="{9886280B-4186-4B9C-81EF-AD1E201BF58E}" srcId="{AB8EE209-66BD-4674-AEA9-3325B925D933}" destId="{09806425-D3DA-416B-9222-955F8253D25B}" srcOrd="4" destOrd="0" parTransId="{556F3D32-60D1-4C04-A527-D412340D74A2}" sibTransId="{570DA540-F0DF-4FE2-B3F1-515C89F443D7}"/>
    <dgm:cxn modelId="{EC275090-EB4E-440A-8BC6-6540C91BA54D}" srcId="{AB8EE209-66BD-4674-AEA9-3325B925D933}" destId="{E6A450B8-DA01-4D27-8B75-D563B965A58B}" srcOrd="3" destOrd="0" parTransId="{4B99D612-CAD9-482B-A5B2-FB30050093BD}" sibTransId="{0EE7E2C5-0441-4411-8C2E-5399E39DBCA6}"/>
    <dgm:cxn modelId="{E97E81BA-C9D4-4484-A435-AC2A33D3C959}" srcId="{AB8EE209-66BD-4674-AEA9-3325B925D933}" destId="{F6F052D9-E95F-4F89-8C11-687597A89677}" srcOrd="6" destOrd="0" parTransId="{AA996E2D-B868-4C1C-9616-592D4B0CF06C}" sibTransId="{2936DD3F-6DB1-4B23-98A3-86FEDC3D206D}"/>
    <dgm:cxn modelId="{EF4F2AF8-9B01-4520-9CD9-08F96D16F466}" srcId="{AB8EE209-66BD-4674-AEA9-3325B925D933}" destId="{E4C8C5B2-8716-4C6D-8F68-6DBE2865641E}" srcOrd="2" destOrd="0" parTransId="{0C8E0817-B598-4281-955C-7C78E8C27060}" sibTransId="{01926318-EA2E-44D7-917B-19DBA9CCDF3C}"/>
    <dgm:cxn modelId="{4C87DDDF-7F43-4FA9-B3E1-835A100B4A8A}" type="presOf" srcId="{AB8EE209-66BD-4674-AEA9-3325B925D933}" destId="{4A1188C4-6387-4721-B556-B8AC1B062A08}" srcOrd="1" destOrd="0" presId="urn:microsoft.com/office/officeart/2005/8/layout/lProcess2"/>
    <dgm:cxn modelId="{89340AEF-B0BC-4184-ADE0-56282D5B1D12}" type="presOf" srcId="{F6F052D9-E95F-4F89-8C11-687597A89677}" destId="{52CB2F0E-FAA5-4F71-9B22-689B0BC7D294}" srcOrd="0" destOrd="0" presId="urn:microsoft.com/office/officeart/2005/8/layout/lProcess2"/>
    <dgm:cxn modelId="{9E63AACF-F23F-4362-9FB9-BCC2A3D22689}" type="presOf" srcId="{09806425-D3DA-416B-9222-955F8253D25B}" destId="{1972D4F8-7DAF-49C6-8B07-74108B44CB52}" srcOrd="0" destOrd="0" presId="urn:microsoft.com/office/officeart/2005/8/layout/lProcess2"/>
    <dgm:cxn modelId="{AFEBA78E-D30F-401B-B385-0876682AA9C9}" srcId="{AB8EE209-66BD-4674-AEA9-3325B925D933}" destId="{C4D5AEC3-3F27-4ACA-A27C-846411BA290A}" srcOrd="0" destOrd="0" parTransId="{11474D9C-25B3-4022-8BE2-6B81D2277E91}" sibTransId="{140066AE-2B8F-40B1-92C5-6B56220FDFEF}"/>
    <dgm:cxn modelId="{87137E79-D3A4-4E16-837A-7AD58A2A063B}" type="presOf" srcId="{AB8EE209-66BD-4674-AEA9-3325B925D933}" destId="{55E175FD-57F8-455E-A23B-4907B7DF6FEC}" srcOrd="0" destOrd="0" presId="urn:microsoft.com/office/officeart/2005/8/layout/lProcess2"/>
    <dgm:cxn modelId="{A49D51A6-AAC5-411B-A9D1-DEFF08A66566}" srcId="{E2002B77-E6A9-4FA0-876D-2D3F50AE4421}" destId="{AB8EE209-66BD-4674-AEA9-3325B925D933}" srcOrd="0" destOrd="0" parTransId="{51B91AD1-AA1A-4D1E-95AD-9D9BECC1C813}" sibTransId="{80B65DA9-391B-47DB-BB74-4C82B5707A3F}"/>
    <dgm:cxn modelId="{9083C009-5A74-496F-868A-7FC02D02B3CF}" type="presOf" srcId="{D3211B5D-541C-4E7B-8175-DE5CFC711DFB}" destId="{41A8D7AB-65A4-45FF-A653-CA4B82B685E8}" srcOrd="0" destOrd="0" presId="urn:microsoft.com/office/officeart/2005/8/layout/lProcess2"/>
    <dgm:cxn modelId="{3A9137AC-C8CF-4268-B8FB-61EE612CD194}" type="presOf" srcId="{E4C8C5B2-8716-4C6D-8F68-6DBE2865641E}" destId="{1CBC0538-801B-4BE5-897C-862072DA8D16}" srcOrd="0" destOrd="0" presId="urn:microsoft.com/office/officeart/2005/8/layout/lProcess2"/>
    <dgm:cxn modelId="{E38E9E66-0489-4D74-BBE5-41571E283D32}" type="presOf" srcId="{C4D5AEC3-3F27-4ACA-A27C-846411BA290A}" destId="{85DFAAF6-400E-4E10-9F10-449136AA1872}" srcOrd="0" destOrd="0" presId="urn:microsoft.com/office/officeart/2005/8/layout/lProcess2"/>
    <dgm:cxn modelId="{2E4743D4-E4EE-464E-96C1-1F25EBF780F4}" type="presParOf" srcId="{25DA7586-E52F-4BC0-BA9A-DB8B6AA37426}" destId="{E828686D-71EA-4823-9771-FDEF4D7E95DD}" srcOrd="0" destOrd="0" presId="urn:microsoft.com/office/officeart/2005/8/layout/lProcess2"/>
    <dgm:cxn modelId="{41B26CE9-ACDB-4DFC-BE55-C3C7D6C4B908}" type="presParOf" srcId="{E828686D-71EA-4823-9771-FDEF4D7E95DD}" destId="{55E175FD-57F8-455E-A23B-4907B7DF6FEC}" srcOrd="0" destOrd="0" presId="urn:microsoft.com/office/officeart/2005/8/layout/lProcess2"/>
    <dgm:cxn modelId="{5165B09C-1474-459F-BA36-A99710CBB084}" type="presParOf" srcId="{E828686D-71EA-4823-9771-FDEF4D7E95DD}" destId="{4A1188C4-6387-4721-B556-B8AC1B062A08}" srcOrd="1" destOrd="0" presId="urn:microsoft.com/office/officeart/2005/8/layout/lProcess2"/>
    <dgm:cxn modelId="{BBF22B53-3100-47A7-97DD-D62F19318A6B}" type="presParOf" srcId="{E828686D-71EA-4823-9771-FDEF4D7E95DD}" destId="{6FE81424-2BD1-4E55-BC31-D699A69E3739}" srcOrd="2" destOrd="0" presId="urn:microsoft.com/office/officeart/2005/8/layout/lProcess2"/>
    <dgm:cxn modelId="{2542A4C5-D613-4A5D-9BD2-9B78204D7D85}" type="presParOf" srcId="{6FE81424-2BD1-4E55-BC31-D699A69E3739}" destId="{AF0D533F-66F5-44BB-B5AD-B99A9ADEA10B}" srcOrd="0" destOrd="0" presId="urn:microsoft.com/office/officeart/2005/8/layout/lProcess2"/>
    <dgm:cxn modelId="{64D38D1B-941F-4158-B303-359616DB9B7A}" type="presParOf" srcId="{AF0D533F-66F5-44BB-B5AD-B99A9ADEA10B}" destId="{85DFAAF6-400E-4E10-9F10-449136AA1872}" srcOrd="0" destOrd="0" presId="urn:microsoft.com/office/officeart/2005/8/layout/lProcess2"/>
    <dgm:cxn modelId="{8ECC0AA6-EED6-4984-8495-1F5E44DB6934}" type="presParOf" srcId="{AF0D533F-66F5-44BB-B5AD-B99A9ADEA10B}" destId="{5B0BADB1-5760-42A9-A57F-296552013AAB}" srcOrd="1" destOrd="0" presId="urn:microsoft.com/office/officeart/2005/8/layout/lProcess2"/>
    <dgm:cxn modelId="{4335EC02-1FC9-4F74-A02D-0AB0BAC5E72A}" type="presParOf" srcId="{AF0D533F-66F5-44BB-B5AD-B99A9ADEA10B}" destId="{41A8D7AB-65A4-45FF-A653-CA4B82B685E8}" srcOrd="2" destOrd="0" presId="urn:microsoft.com/office/officeart/2005/8/layout/lProcess2"/>
    <dgm:cxn modelId="{78B43DD2-605C-49C0-BE37-B4D9D0A72650}" type="presParOf" srcId="{AF0D533F-66F5-44BB-B5AD-B99A9ADEA10B}" destId="{C0659CF4-BB29-406C-9278-10CB5D56F816}" srcOrd="3" destOrd="0" presId="urn:microsoft.com/office/officeart/2005/8/layout/lProcess2"/>
    <dgm:cxn modelId="{74145D19-99F8-4834-9EA7-B6D68D86EBE6}" type="presParOf" srcId="{AF0D533F-66F5-44BB-B5AD-B99A9ADEA10B}" destId="{1CBC0538-801B-4BE5-897C-862072DA8D16}" srcOrd="4" destOrd="0" presId="urn:microsoft.com/office/officeart/2005/8/layout/lProcess2"/>
    <dgm:cxn modelId="{FD94CE71-DC9E-4BC1-A7D5-432378320B8D}" type="presParOf" srcId="{AF0D533F-66F5-44BB-B5AD-B99A9ADEA10B}" destId="{558A934D-C85F-44D5-B904-8E9CC9AD373B}" srcOrd="5" destOrd="0" presId="urn:microsoft.com/office/officeart/2005/8/layout/lProcess2"/>
    <dgm:cxn modelId="{7E39DFC0-EBC2-4E1D-AD4D-93DA86B434D2}" type="presParOf" srcId="{AF0D533F-66F5-44BB-B5AD-B99A9ADEA10B}" destId="{E035F93E-AC97-4A3F-BFDD-20D3627A530C}" srcOrd="6" destOrd="0" presId="urn:microsoft.com/office/officeart/2005/8/layout/lProcess2"/>
    <dgm:cxn modelId="{95A5BF9C-EA82-4367-9EFC-1B8DB9339A41}" type="presParOf" srcId="{AF0D533F-66F5-44BB-B5AD-B99A9ADEA10B}" destId="{D2A82804-23E8-4744-9070-76E3A0D498FD}" srcOrd="7" destOrd="0" presId="urn:microsoft.com/office/officeart/2005/8/layout/lProcess2"/>
    <dgm:cxn modelId="{220EB3E8-2FDD-4CBB-B004-23E4CBB26BAC}" type="presParOf" srcId="{AF0D533F-66F5-44BB-B5AD-B99A9ADEA10B}" destId="{1972D4F8-7DAF-49C6-8B07-74108B44CB52}" srcOrd="8" destOrd="0" presId="urn:microsoft.com/office/officeart/2005/8/layout/lProcess2"/>
    <dgm:cxn modelId="{57C6147E-34D4-47F2-9076-6553FD6AF714}" type="presParOf" srcId="{AF0D533F-66F5-44BB-B5AD-B99A9ADEA10B}" destId="{B7E0691F-49D4-4E5D-A082-EABCDA5D9FD6}" srcOrd="9" destOrd="0" presId="urn:microsoft.com/office/officeart/2005/8/layout/lProcess2"/>
    <dgm:cxn modelId="{551D1917-5BEA-4D45-8CD8-29DD478971D7}" type="presParOf" srcId="{AF0D533F-66F5-44BB-B5AD-B99A9ADEA10B}" destId="{3411E5DE-C842-4E87-9BEF-0CEB4EAAC130}" srcOrd="10" destOrd="0" presId="urn:microsoft.com/office/officeart/2005/8/layout/lProcess2"/>
    <dgm:cxn modelId="{F3C75CE8-A429-4EC4-940B-7B3C29C84D8E}" type="presParOf" srcId="{AF0D533F-66F5-44BB-B5AD-B99A9ADEA10B}" destId="{F376C21B-EF2C-4C74-A43A-FD66DE035A1E}" srcOrd="11" destOrd="0" presId="urn:microsoft.com/office/officeart/2005/8/layout/lProcess2"/>
    <dgm:cxn modelId="{FFC4FE0C-54EB-43E6-8BD6-CC3EF042EBDA}" type="presParOf" srcId="{AF0D533F-66F5-44BB-B5AD-B99A9ADEA10B}" destId="{52CB2F0E-FAA5-4F71-9B22-689B0BC7D294}" srcOrd="1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91169C-68AE-4ECC-8942-8C46929923CA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F0BC811-ABAE-457A-9FE9-40955F446D22}">
      <dgm:prSet phldrT="[Текст]" custT="1"/>
      <dgm:spPr/>
      <dgm:t>
        <a:bodyPr/>
        <a:lstStyle/>
        <a:p>
          <a:r>
            <a:rPr lang="ru-RU" sz="2800" b="1" dirty="0" smtClean="0"/>
            <a:t>Информационное обеспечение</a:t>
          </a:r>
          <a:endParaRPr lang="ru-RU" sz="2800" b="1" dirty="0"/>
        </a:p>
      </dgm:t>
    </dgm:pt>
    <dgm:pt modelId="{EE9D72B3-F29D-480A-B54B-1A2450B2E606}" type="parTrans" cxnId="{8158B6F7-9ECE-4E82-9E0F-D7F38F79DA88}">
      <dgm:prSet/>
      <dgm:spPr/>
      <dgm:t>
        <a:bodyPr/>
        <a:lstStyle/>
        <a:p>
          <a:endParaRPr lang="ru-RU"/>
        </a:p>
      </dgm:t>
    </dgm:pt>
    <dgm:pt modelId="{4A6FAB70-0966-42AC-A097-5F3B741C8FB2}" type="sibTrans" cxnId="{8158B6F7-9ECE-4E82-9E0F-D7F38F79DA88}">
      <dgm:prSet/>
      <dgm:spPr/>
      <dgm:t>
        <a:bodyPr/>
        <a:lstStyle/>
        <a:p>
          <a:endParaRPr lang="ru-RU"/>
        </a:p>
      </dgm:t>
    </dgm:pt>
    <dgm:pt modelId="{2ABBECF5-5B39-4F5E-B219-F87A94DBFC05}">
      <dgm:prSet phldrT="[Текст]" custT="1"/>
      <dgm:spPr/>
      <dgm:t>
        <a:bodyPr/>
        <a:lstStyle/>
        <a:p>
          <a:r>
            <a:rPr lang="ru-RU" sz="1800" b="1" dirty="0" smtClean="0"/>
            <a:t>Интерактивное обучение воспитанников</a:t>
          </a:r>
          <a:endParaRPr lang="ru-RU" sz="1800" b="1" dirty="0"/>
        </a:p>
      </dgm:t>
    </dgm:pt>
    <dgm:pt modelId="{B55F69CD-C917-4C8E-BA41-F8EB0DD5A132}" type="parTrans" cxnId="{4FBD68A1-28EB-4AF7-B642-197123473CC8}">
      <dgm:prSet/>
      <dgm:spPr/>
      <dgm:t>
        <a:bodyPr/>
        <a:lstStyle/>
        <a:p>
          <a:endParaRPr lang="ru-RU"/>
        </a:p>
      </dgm:t>
    </dgm:pt>
    <dgm:pt modelId="{6DDCAD62-50E7-4CC8-AF38-9373435D0EBF}" type="sibTrans" cxnId="{4FBD68A1-28EB-4AF7-B642-197123473CC8}">
      <dgm:prSet/>
      <dgm:spPr/>
      <dgm:t>
        <a:bodyPr/>
        <a:lstStyle/>
        <a:p>
          <a:endParaRPr lang="ru-RU"/>
        </a:p>
      </dgm:t>
    </dgm:pt>
    <dgm:pt modelId="{109CEFA6-6E2E-4F5C-82AE-650C0850AD83}">
      <dgm:prSet phldrT="[Текст]" custT="1"/>
      <dgm:spPr/>
      <dgm:t>
        <a:bodyPr/>
        <a:lstStyle/>
        <a:p>
          <a:r>
            <a:rPr lang="ru-RU" sz="1800" b="1" dirty="0" smtClean="0"/>
            <a:t>Владение ИКТ педагогов</a:t>
          </a:r>
          <a:endParaRPr lang="ru-RU" sz="1800" b="1" dirty="0"/>
        </a:p>
      </dgm:t>
    </dgm:pt>
    <dgm:pt modelId="{06C240CB-AE8D-4DF8-BBCB-1E157D9F9281}" type="parTrans" cxnId="{94CDDDA8-ECE2-488F-8F6C-BE7B6E843244}">
      <dgm:prSet/>
      <dgm:spPr/>
      <dgm:t>
        <a:bodyPr/>
        <a:lstStyle/>
        <a:p>
          <a:endParaRPr lang="ru-RU"/>
        </a:p>
      </dgm:t>
    </dgm:pt>
    <dgm:pt modelId="{69BB85DE-A720-4E45-9F80-EDBDB131B1F0}" type="sibTrans" cxnId="{94CDDDA8-ECE2-488F-8F6C-BE7B6E843244}">
      <dgm:prSet/>
      <dgm:spPr/>
      <dgm:t>
        <a:bodyPr/>
        <a:lstStyle/>
        <a:p>
          <a:endParaRPr lang="ru-RU"/>
        </a:p>
      </dgm:t>
    </dgm:pt>
    <dgm:pt modelId="{6A1F16F2-148D-40D4-8BDA-2EE97B1C3EAD}">
      <dgm:prSet phldrT="[Текст]" custT="1"/>
      <dgm:spPr/>
      <dgm:t>
        <a:bodyPr/>
        <a:lstStyle/>
        <a:p>
          <a:r>
            <a:rPr lang="ru-RU" sz="2800" b="1" dirty="0" smtClean="0"/>
            <a:t>Методическое обеспечение</a:t>
          </a:r>
          <a:endParaRPr lang="ru-RU" sz="2800" b="1" dirty="0"/>
        </a:p>
      </dgm:t>
    </dgm:pt>
    <dgm:pt modelId="{0A1AE491-8E1D-42F1-BAA5-0FD06480F40F}" type="parTrans" cxnId="{2FB46510-4476-4F95-8AD8-012E2072EEC8}">
      <dgm:prSet/>
      <dgm:spPr/>
      <dgm:t>
        <a:bodyPr/>
        <a:lstStyle/>
        <a:p>
          <a:endParaRPr lang="ru-RU"/>
        </a:p>
      </dgm:t>
    </dgm:pt>
    <dgm:pt modelId="{1DD8B8C1-3C1D-47A4-A57E-9B450416215F}" type="sibTrans" cxnId="{2FB46510-4476-4F95-8AD8-012E2072EEC8}">
      <dgm:prSet/>
      <dgm:spPr/>
      <dgm:t>
        <a:bodyPr/>
        <a:lstStyle/>
        <a:p>
          <a:endParaRPr lang="ru-RU"/>
        </a:p>
      </dgm:t>
    </dgm:pt>
    <dgm:pt modelId="{04E113ED-A70E-49E1-B86B-2E41CF967DE3}">
      <dgm:prSet phldrT="[Текст]" custT="1"/>
      <dgm:spPr/>
      <dgm:t>
        <a:bodyPr/>
        <a:lstStyle/>
        <a:p>
          <a:r>
            <a:rPr lang="ru-RU" sz="1600" b="1" dirty="0" smtClean="0"/>
            <a:t>Комплексная программа «Истоки» под редакцией Л.А. Парамоновой</a:t>
          </a:r>
        </a:p>
      </dgm:t>
    </dgm:pt>
    <dgm:pt modelId="{A956CD8C-1E89-48B9-9E03-24368424078D}" type="parTrans" cxnId="{965E156E-A2B8-43CB-B832-B053697332F7}">
      <dgm:prSet/>
      <dgm:spPr/>
      <dgm:t>
        <a:bodyPr/>
        <a:lstStyle/>
        <a:p>
          <a:endParaRPr lang="ru-RU"/>
        </a:p>
      </dgm:t>
    </dgm:pt>
    <dgm:pt modelId="{63D89593-8458-4F2C-AAFE-088553FA6211}" type="sibTrans" cxnId="{965E156E-A2B8-43CB-B832-B053697332F7}">
      <dgm:prSet/>
      <dgm:spPr/>
      <dgm:t>
        <a:bodyPr/>
        <a:lstStyle/>
        <a:p>
          <a:endParaRPr lang="ru-RU"/>
        </a:p>
      </dgm:t>
    </dgm:pt>
    <dgm:pt modelId="{1854E2D9-095A-406D-A7AB-590621E39775}">
      <dgm:prSet phldrT="[Текст]" custT="1"/>
      <dgm:spPr/>
      <dgm:t>
        <a:bodyPr/>
        <a:lstStyle/>
        <a:p>
          <a:r>
            <a:rPr lang="ru-RU" sz="1800" b="1" dirty="0" smtClean="0"/>
            <a:t>Сайт</a:t>
          </a:r>
          <a:endParaRPr lang="ru-RU" sz="1800" b="1" dirty="0"/>
        </a:p>
      </dgm:t>
    </dgm:pt>
    <dgm:pt modelId="{E00CDE30-C302-49B9-BB76-FB0076925F52}" type="parTrans" cxnId="{5D2D5EEB-0AAB-4A92-ADDF-AFAD2F9E2C25}">
      <dgm:prSet/>
      <dgm:spPr/>
      <dgm:t>
        <a:bodyPr/>
        <a:lstStyle/>
        <a:p>
          <a:endParaRPr lang="ru-RU"/>
        </a:p>
      </dgm:t>
    </dgm:pt>
    <dgm:pt modelId="{17544A8E-0CE8-49AA-813D-ED8E4CF87311}" type="sibTrans" cxnId="{5D2D5EEB-0AAB-4A92-ADDF-AFAD2F9E2C25}">
      <dgm:prSet/>
      <dgm:spPr/>
      <dgm:t>
        <a:bodyPr/>
        <a:lstStyle/>
        <a:p>
          <a:endParaRPr lang="ru-RU"/>
        </a:p>
      </dgm:t>
    </dgm:pt>
    <dgm:pt modelId="{3B4B5814-C2C3-4B20-8E68-34FDF04D972E}">
      <dgm:prSet phldrT="[Текст]" custT="1"/>
      <dgm:spPr/>
      <dgm:t>
        <a:bodyPr/>
        <a:lstStyle/>
        <a:p>
          <a:r>
            <a:rPr lang="ru-RU" sz="1800" b="1" dirty="0" smtClean="0"/>
            <a:t>Электронная почта</a:t>
          </a:r>
          <a:endParaRPr lang="ru-RU" sz="1800" b="1" dirty="0"/>
        </a:p>
      </dgm:t>
    </dgm:pt>
    <dgm:pt modelId="{375FE0CB-41F9-45E6-9C9F-973901F58B3C}" type="parTrans" cxnId="{97A779B7-011F-4B6E-A68A-725A55C0B81E}">
      <dgm:prSet/>
      <dgm:spPr/>
      <dgm:t>
        <a:bodyPr/>
        <a:lstStyle/>
        <a:p>
          <a:endParaRPr lang="ru-RU"/>
        </a:p>
      </dgm:t>
    </dgm:pt>
    <dgm:pt modelId="{647A7DAA-4337-4712-B48E-C4DFE10B1061}" type="sibTrans" cxnId="{97A779B7-011F-4B6E-A68A-725A55C0B81E}">
      <dgm:prSet/>
      <dgm:spPr/>
      <dgm:t>
        <a:bodyPr/>
        <a:lstStyle/>
        <a:p>
          <a:endParaRPr lang="ru-RU"/>
        </a:p>
      </dgm:t>
    </dgm:pt>
    <dgm:pt modelId="{312E88C9-669A-4F8E-A837-5C5CD4DF2E4A}">
      <dgm:prSet phldrT="[Текст]" custT="1"/>
      <dgm:spPr/>
      <dgm:t>
        <a:bodyPr/>
        <a:lstStyle/>
        <a:p>
          <a:r>
            <a:rPr lang="ru-RU" sz="1800" b="1" dirty="0" smtClean="0"/>
            <a:t>Компьютерная программа «Система мониторинга»</a:t>
          </a:r>
          <a:endParaRPr lang="ru-RU" sz="1800" b="1" dirty="0"/>
        </a:p>
      </dgm:t>
    </dgm:pt>
    <dgm:pt modelId="{2E4D556F-7544-49A4-BC0B-F2126A30ED55}" type="parTrans" cxnId="{09574EA9-B1C8-4040-A8CB-4158E3471C9A}">
      <dgm:prSet/>
      <dgm:spPr/>
      <dgm:t>
        <a:bodyPr/>
        <a:lstStyle/>
        <a:p>
          <a:endParaRPr lang="ru-RU"/>
        </a:p>
      </dgm:t>
    </dgm:pt>
    <dgm:pt modelId="{56DC01BB-7410-46F6-9532-00E7BC0FB51B}" type="sibTrans" cxnId="{09574EA9-B1C8-4040-A8CB-4158E3471C9A}">
      <dgm:prSet/>
      <dgm:spPr/>
      <dgm:t>
        <a:bodyPr/>
        <a:lstStyle/>
        <a:p>
          <a:endParaRPr lang="ru-RU"/>
        </a:p>
      </dgm:t>
    </dgm:pt>
    <dgm:pt modelId="{07C731B3-E9B9-4794-ADA0-E178779D5E05}">
      <dgm:prSet phldrT="[Текст]" custT="1"/>
      <dgm:spPr/>
      <dgm:t>
        <a:bodyPr/>
        <a:lstStyle/>
        <a:p>
          <a:r>
            <a:rPr lang="ru-RU" sz="1600" b="1" dirty="0" smtClean="0"/>
            <a:t>Учебный комплекс «Развивающие занятия»</a:t>
          </a:r>
        </a:p>
      </dgm:t>
    </dgm:pt>
    <dgm:pt modelId="{5230A304-0694-444A-8F06-FBABB2D2A9C9}" type="parTrans" cxnId="{AB6AD6F4-F7AE-4702-9B44-3E5F6C0CCDAF}">
      <dgm:prSet/>
      <dgm:spPr/>
      <dgm:t>
        <a:bodyPr/>
        <a:lstStyle/>
        <a:p>
          <a:endParaRPr lang="ru-RU"/>
        </a:p>
      </dgm:t>
    </dgm:pt>
    <dgm:pt modelId="{411EBBA0-0E28-4EAE-B778-831A7198679B}" type="sibTrans" cxnId="{AB6AD6F4-F7AE-4702-9B44-3E5F6C0CCDAF}">
      <dgm:prSet/>
      <dgm:spPr/>
      <dgm:t>
        <a:bodyPr/>
        <a:lstStyle/>
        <a:p>
          <a:endParaRPr lang="ru-RU"/>
        </a:p>
      </dgm:t>
    </dgm:pt>
    <dgm:pt modelId="{C72B0764-602F-4920-86D1-100421397156}">
      <dgm:prSet phldrT="[Текст]" custT="1"/>
      <dgm:spPr/>
      <dgm:t>
        <a:bodyPr/>
        <a:lstStyle/>
        <a:p>
          <a:r>
            <a:rPr lang="ru-RU" sz="1600" b="1" dirty="0" smtClean="0"/>
            <a:t>Программы дополнительного образования: «Грамотейка», «</a:t>
          </a:r>
          <a:r>
            <a:rPr lang="en-US" sz="1600" b="1" dirty="0" smtClean="0"/>
            <a:t>Funny English</a:t>
          </a:r>
          <a:r>
            <a:rPr lang="ru-RU" sz="1600" b="1" dirty="0" smtClean="0"/>
            <a:t>»</a:t>
          </a:r>
        </a:p>
      </dgm:t>
    </dgm:pt>
    <dgm:pt modelId="{5DA582CD-BB1F-4E50-B3F8-906619D9FAC3}" type="parTrans" cxnId="{3EC81B5C-C79B-4B63-81B3-0EFFB1BC0A9D}">
      <dgm:prSet/>
      <dgm:spPr/>
      <dgm:t>
        <a:bodyPr/>
        <a:lstStyle/>
        <a:p>
          <a:endParaRPr lang="ru-RU"/>
        </a:p>
      </dgm:t>
    </dgm:pt>
    <dgm:pt modelId="{B02D0367-D53A-4141-821C-717642B063C8}" type="sibTrans" cxnId="{3EC81B5C-C79B-4B63-81B3-0EFFB1BC0A9D}">
      <dgm:prSet/>
      <dgm:spPr/>
      <dgm:t>
        <a:bodyPr/>
        <a:lstStyle/>
        <a:p>
          <a:endParaRPr lang="ru-RU"/>
        </a:p>
      </dgm:t>
    </dgm:pt>
    <dgm:pt modelId="{63D164EA-9C76-4A53-B14C-68ED6FEA242D}">
      <dgm:prSet phldrT="[Текст]" custT="1"/>
      <dgm:spPr/>
      <dgm:t>
        <a:bodyPr/>
        <a:lstStyle/>
        <a:p>
          <a:r>
            <a:rPr lang="ru-RU" sz="1600" b="1" dirty="0" smtClean="0"/>
            <a:t>Учебно-методическое пособие «Коррекционно-развивающие занятия с детьми» В.Л. </a:t>
          </a:r>
          <a:r>
            <a:rPr lang="ru-RU" sz="1600" b="1" dirty="0" err="1" smtClean="0"/>
            <a:t>Шарохина</a:t>
          </a:r>
          <a:endParaRPr lang="ru-RU" sz="1600" b="1" dirty="0" smtClean="0"/>
        </a:p>
      </dgm:t>
    </dgm:pt>
    <dgm:pt modelId="{8A56F731-F307-4086-9678-4414713143B3}" type="parTrans" cxnId="{33857A5A-E424-4492-A1F0-D1A3654781DF}">
      <dgm:prSet/>
      <dgm:spPr/>
      <dgm:t>
        <a:bodyPr/>
        <a:lstStyle/>
        <a:p>
          <a:endParaRPr lang="ru-RU"/>
        </a:p>
      </dgm:t>
    </dgm:pt>
    <dgm:pt modelId="{991D2BA3-926F-483C-AD16-B53020EC6610}" type="sibTrans" cxnId="{33857A5A-E424-4492-A1F0-D1A3654781DF}">
      <dgm:prSet/>
      <dgm:spPr/>
      <dgm:t>
        <a:bodyPr/>
        <a:lstStyle/>
        <a:p>
          <a:endParaRPr lang="ru-RU"/>
        </a:p>
      </dgm:t>
    </dgm:pt>
    <dgm:pt modelId="{DAD98790-49A5-4788-8803-CC95FBA50B61}" type="pres">
      <dgm:prSet presAssocID="{F291169C-68AE-4ECC-8942-8C46929923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FE6E49-0D35-4F52-B245-D0A70EC3E580}" type="pres">
      <dgm:prSet presAssocID="{7F0BC811-ABAE-457A-9FE9-40955F446D22}" presName="compNode" presStyleCnt="0"/>
      <dgm:spPr/>
    </dgm:pt>
    <dgm:pt modelId="{32852354-8667-4B05-8B15-753F64B83456}" type="pres">
      <dgm:prSet presAssocID="{7F0BC811-ABAE-457A-9FE9-40955F446D22}" presName="aNode" presStyleLbl="bgShp" presStyleIdx="0" presStyleCnt="2"/>
      <dgm:spPr/>
      <dgm:t>
        <a:bodyPr/>
        <a:lstStyle/>
        <a:p>
          <a:endParaRPr lang="ru-RU"/>
        </a:p>
      </dgm:t>
    </dgm:pt>
    <dgm:pt modelId="{00AF1F36-1A53-4CEC-AD5C-B42D73805357}" type="pres">
      <dgm:prSet presAssocID="{7F0BC811-ABAE-457A-9FE9-40955F446D22}" presName="textNode" presStyleLbl="bgShp" presStyleIdx="0" presStyleCnt="2"/>
      <dgm:spPr/>
      <dgm:t>
        <a:bodyPr/>
        <a:lstStyle/>
        <a:p>
          <a:endParaRPr lang="ru-RU"/>
        </a:p>
      </dgm:t>
    </dgm:pt>
    <dgm:pt modelId="{7DE48968-52FB-424C-BFDC-C3D6BFDC4930}" type="pres">
      <dgm:prSet presAssocID="{7F0BC811-ABAE-457A-9FE9-40955F446D22}" presName="compChildNode" presStyleCnt="0"/>
      <dgm:spPr/>
    </dgm:pt>
    <dgm:pt modelId="{3B5BDE06-1A41-412D-946F-CF048727AA56}" type="pres">
      <dgm:prSet presAssocID="{7F0BC811-ABAE-457A-9FE9-40955F446D22}" presName="theInnerList" presStyleCnt="0"/>
      <dgm:spPr/>
    </dgm:pt>
    <dgm:pt modelId="{6FD02ADE-C879-4E84-89B4-F8582126D56E}" type="pres">
      <dgm:prSet presAssocID="{2ABBECF5-5B39-4F5E-B219-F87A94DBFC05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626D8-1FC3-447D-ADC7-19C5CD329F46}" type="pres">
      <dgm:prSet presAssocID="{2ABBECF5-5B39-4F5E-B219-F87A94DBFC05}" presName="aSpace2" presStyleCnt="0"/>
      <dgm:spPr/>
    </dgm:pt>
    <dgm:pt modelId="{2020F2D1-B3AC-454D-9C66-37CCB7523280}" type="pres">
      <dgm:prSet presAssocID="{109CEFA6-6E2E-4F5C-82AE-650C0850AD8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A59F6-375B-4A98-8B62-A09799241E28}" type="pres">
      <dgm:prSet presAssocID="{109CEFA6-6E2E-4F5C-82AE-650C0850AD83}" presName="aSpace2" presStyleCnt="0"/>
      <dgm:spPr/>
    </dgm:pt>
    <dgm:pt modelId="{A6700BC5-967A-4607-8FAF-28F108EC0388}" type="pres">
      <dgm:prSet presAssocID="{1854E2D9-095A-406D-A7AB-590621E39775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F9765-A19B-44A7-9EB7-95714002CEAE}" type="pres">
      <dgm:prSet presAssocID="{1854E2D9-095A-406D-A7AB-590621E39775}" presName="aSpace2" presStyleCnt="0"/>
      <dgm:spPr/>
    </dgm:pt>
    <dgm:pt modelId="{0E61DF7E-5A45-476D-90A1-9131F1EFB0C9}" type="pres">
      <dgm:prSet presAssocID="{3B4B5814-C2C3-4B20-8E68-34FDF04D972E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0608C-7656-4C23-9948-E3835EB92F55}" type="pres">
      <dgm:prSet presAssocID="{3B4B5814-C2C3-4B20-8E68-34FDF04D972E}" presName="aSpace2" presStyleCnt="0"/>
      <dgm:spPr/>
    </dgm:pt>
    <dgm:pt modelId="{90782902-6C2A-4B50-A3E3-68C06E031C8D}" type="pres">
      <dgm:prSet presAssocID="{312E88C9-669A-4F8E-A837-5C5CD4DF2E4A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8BAE6-A962-4623-89E3-2824B05C48AC}" type="pres">
      <dgm:prSet presAssocID="{7F0BC811-ABAE-457A-9FE9-40955F446D22}" presName="aSpace" presStyleCnt="0"/>
      <dgm:spPr/>
    </dgm:pt>
    <dgm:pt modelId="{46401F94-40F4-4B09-AA67-3A329FD05B0A}" type="pres">
      <dgm:prSet presAssocID="{6A1F16F2-148D-40D4-8BDA-2EE97B1C3EAD}" presName="compNode" presStyleCnt="0"/>
      <dgm:spPr/>
    </dgm:pt>
    <dgm:pt modelId="{ED34BCB4-E365-4B5B-A776-E039E4893E21}" type="pres">
      <dgm:prSet presAssocID="{6A1F16F2-148D-40D4-8BDA-2EE97B1C3EAD}" presName="aNode" presStyleLbl="bgShp" presStyleIdx="1" presStyleCnt="2"/>
      <dgm:spPr/>
      <dgm:t>
        <a:bodyPr/>
        <a:lstStyle/>
        <a:p>
          <a:endParaRPr lang="ru-RU"/>
        </a:p>
      </dgm:t>
    </dgm:pt>
    <dgm:pt modelId="{EF81C252-5100-4C57-8AF3-AE9D34480043}" type="pres">
      <dgm:prSet presAssocID="{6A1F16F2-148D-40D4-8BDA-2EE97B1C3EAD}" presName="textNode" presStyleLbl="bgShp" presStyleIdx="1" presStyleCnt="2"/>
      <dgm:spPr/>
      <dgm:t>
        <a:bodyPr/>
        <a:lstStyle/>
        <a:p>
          <a:endParaRPr lang="ru-RU"/>
        </a:p>
      </dgm:t>
    </dgm:pt>
    <dgm:pt modelId="{4F97D7D3-7F29-4538-B07F-F94CD7B9F526}" type="pres">
      <dgm:prSet presAssocID="{6A1F16F2-148D-40D4-8BDA-2EE97B1C3EAD}" presName="compChildNode" presStyleCnt="0"/>
      <dgm:spPr/>
    </dgm:pt>
    <dgm:pt modelId="{14EA2456-6371-47C7-9A46-6178F6697FF3}" type="pres">
      <dgm:prSet presAssocID="{6A1F16F2-148D-40D4-8BDA-2EE97B1C3EAD}" presName="theInnerList" presStyleCnt="0"/>
      <dgm:spPr/>
    </dgm:pt>
    <dgm:pt modelId="{DB9F7329-04D4-4594-B29B-B07239493806}" type="pres">
      <dgm:prSet presAssocID="{04E113ED-A70E-49E1-B86B-2E41CF967DE3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BB8E5-9C70-47C3-B682-567D08793134}" type="pres">
      <dgm:prSet presAssocID="{04E113ED-A70E-49E1-B86B-2E41CF967DE3}" presName="aSpace2" presStyleCnt="0"/>
      <dgm:spPr/>
    </dgm:pt>
    <dgm:pt modelId="{535234FB-D620-43D8-A4A5-39FB1B931D7D}" type="pres">
      <dgm:prSet presAssocID="{07C731B3-E9B9-4794-ADA0-E178779D5E05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1E5EC-D57A-4153-8090-143F50E09D96}" type="pres">
      <dgm:prSet presAssocID="{07C731B3-E9B9-4794-ADA0-E178779D5E05}" presName="aSpace2" presStyleCnt="0"/>
      <dgm:spPr/>
    </dgm:pt>
    <dgm:pt modelId="{FCEA5FC4-A36F-47D3-826E-1D3EBB0DA825}" type="pres">
      <dgm:prSet presAssocID="{C72B0764-602F-4920-86D1-100421397156}" presName="childNode" presStyleLbl="node1" presStyleIdx="7" presStyleCnt="9" custScaleY="146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1601F-FA01-4E7E-B450-CE4CC631143F}" type="pres">
      <dgm:prSet presAssocID="{C72B0764-602F-4920-86D1-100421397156}" presName="aSpace2" presStyleCnt="0"/>
      <dgm:spPr/>
    </dgm:pt>
    <dgm:pt modelId="{28109EFA-C0C5-4B5A-84B2-594C1EADC1FD}" type="pres">
      <dgm:prSet presAssocID="{63D164EA-9C76-4A53-B14C-68ED6FEA242D}" presName="childNode" presStyleLbl="node1" presStyleIdx="8" presStyleCnt="9" custScaleY="133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B14A94-646D-4F5F-A7BA-F0D97DCA8089}" type="presOf" srcId="{6A1F16F2-148D-40D4-8BDA-2EE97B1C3EAD}" destId="{EF81C252-5100-4C57-8AF3-AE9D34480043}" srcOrd="1" destOrd="0" presId="urn:microsoft.com/office/officeart/2005/8/layout/lProcess2"/>
    <dgm:cxn modelId="{FDD6AC2D-09D3-4639-A324-AE5AEC3A0C3F}" type="presOf" srcId="{109CEFA6-6E2E-4F5C-82AE-650C0850AD83}" destId="{2020F2D1-B3AC-454D-9C66-37CCB7523280}" srcOrd="0" destOrd="0" presId="urn:microsoft.com/office/officeart/2005/8/layout/lProcess2"/>
    <dgm:cxn modelId="{8158B6F7-9ECE-4E82-9E0F-D7F38F79DA88}" srcId="{F291169C-68AE-4ECC-8942-8C46929923CA}" destId="{7F0BC811-ABAE-457A-9FE9-40955F446D22}" srcOrd="0" destOrd="0" parTransId="{EE9D72B3-F29D-480A-B54B-1A2450B2E606}" sibTransId="{4A6FAB70-0966-42AC-A097-5F3B741C8FB2}"/>
    <dgm:cxn modelId="{0078E448-D6A3-40DB-AA48-F88D559F5D63}" type="presOf" srcId="{7F0BC811-ABAE-457A-9FE9-40955F446D22}" destId="{00AF1F36-1A53-4CEC-AD5C-B42D73805357}" srcOrd="1" destOrd="0" presId="urn:microsoft.com/office/officeart/2005/8/layout/lProcess2"/>
    <dgm:cxn modelId="{5D2D5EEB-0AAB-4A92-ADDF-AFAD2F9E2C25}" srcId="{7F0BC811-ABAE-457A-9FE9-40955F446D22}" destId="{1854E2D9-095A-406D-A7AB-590621E39775}" srcOrd="2" destOrd="0" parTransId="{E00CDE30-C302-49B9-BB76-FB0076925F52}" sibTransId="{17544A8E-0CE8-49AA-813D-ED8E4CF87311}"/>
    <dgm:cxn modelId="{E57FABFF-2139-4C5E-95AF-246E6161FDB8}" type="presOf" srcId="{04E113ED-A70E-49E1-B86B-2E41CF967DE3}" destId="{DB9F7329-04D4-4594-B29B-B07239493806}" srcOrd="0" destOrd="0" presId="urn:microsoft.com/office/officeart/2005/8/layout/lProcess2"/>
    <dgm:cxn modelId="{FD85FA60-740A-43F4-97F9-643DB7943008}" type="presOf" srcId="{F291169C-68AE-4ECC-8942-8C46929923CA}" destId="{DAD98790-49A5-4788-8803-CC95FBA50B61}" srcOrd="0" destOrd="0" presId="urn:microsoft.com/office/officeart/2005/8/layout/lProcess2"/>
    <dgm:cxn modelId="{E6EAC9F6-317F-4D3E-9391-C1CBF9CB3753}" type="presOf" srcId="{7F0BC811-ABAE-457A-9FE9-40955F446D22}" destId="{32852354-8667-4B05-8B15-753F64B83456}" srcOrd="0" destOrd="0" presId="urn:microsoft.com/office/officeart/2005/8/layout/lProcess2"/>
    <dgm:cxn modelId="{4FBD68A1-28EB-4AF7-B642-197123473CC8}" srcId="{7F0BC811-ABAE-457A-9FE9-40955F446D22}" destId="{2ABBECF5-5B39-4F5E-B219-F87A94DBFC05}" srcOrd="0" destOrd="0" parTransId="{B55F69CD-C917-4C8E-BA41-F8EB0DD5A132}" sibTransId="{6DDCAD62-50E7-4CC8-AF38-9373435D0EBF}"/>
    <dgm:cxn modelId="{965E156E-A2B8-43CB-B832-B053697332F7}" srcId="{6A1F16F2-148D-40D4-8BDA-2EE97B1C3EAD}" destId="{04E113ED-A70E-49E1-B86B-2E41CF967DE3}" srcOrd="0" destOrd="0" parTransId="{A956CD8C-1E89-48B9-9E03-24368424078D}" sibTransId="{63D89593-8458-4F2C-AAFE-088553FA6211}"/>
    <dgm:cxn modelId="{EC0D046B-BF31-48CD-94DE-452547385E18}" type="presOf" srcId="{63D164EA-9C76-4A53-B14C-68ED6FEA242D}" destId="{28109EFA-C0C5-4B5A-84B2-594C1EADC1FD}" srcOrd="0" destOrd="0" presId="urn:microsoft.com/office/officeart/2005/8/layout/lProcess2"/>
    <dgm:cxn modelId="{1239CE18-4018-4804-92D2-463B3DF58214}" type="presOf" srcId="{3B4B5814-C2C3-4B20-8E68-34FDF04D972E}" destId="{0E61DF7E-5A45-476D-90A1-9131F1EFB0C9}" srcOrd="0" destOrd="0" presId="urn:microsoft.com/office/officeart/2005/8/layout/lProcess2"/>
    <dgm:cxn modelId="{4AE25E8F-7D90-471B-9EA4-7A1B3830FE4D}" type="presOf" srcId="{6A1F16F2-148D-40D4-8BDA-2EE97B1C3EAD}" destId="{ED34BCB4-E365-4B5B-A776-E039E4893E21}" srcOrd="0" destOrd="0" presId="urn:microsoft.com/office/officeart/2005/8/layout/lProcess2"/>
    <dgm:cxn modelId="{94CDDDA8-ECE2-488F-8F6C-BE7B6E843244}" srcId="{7F0BC811-ABAE-457A-9FE9-40955F446D22}" destId="{109CEFA6-6E2E-4F5C-82AE-650C0850AD83}" srcOrd="1" destOrd="0" parTransId="{06C240CB-AE8D-4DF8-BBCB-1E157D9F9281}" sibTransId="{69BB85DE-A720-4E45-9F80-EDBDB131B1F0}"/>
    <dgm:cxn modelId="{3EC81B5C-C79B-4B63-81B3-0EFFB1BC0A9D}" srcId="{6A1F16F2-148D-40D4-8BDA-2EE97B1C3EAD}" destId="{C72B0764-602F-4920-86D1-100421397156}" srcOrd="2" destOrd="0" parTransId="{5DA582CD-BB1F-4E50-B3F8-906619D9FAC3}" sibTransId="{B02D0367-D53A-4141-821C-717642B063C8}"/>
    <dgm:cxn modelId="{FE83313D-FF21-4A31-B3CA-07E707D8353C}" type="presOf" srcId="{07C731B3-E9B9-4794-ADA0-E178779D5E05}" destId="{535234FB-D620-43D8-A4A5-39FB1B931D7D}" srcOrd="0" destOrd="0" presId="urn:microsoft.com/office/officeart/2005/8/layout/lProcess2"/>
    <dgm:cxn modelId="{09574EA9-B1C8-4040-A8CB-4158E3471C9A}" srcId="{7F0BC811-ABAE-457A-9FE9-40955F446D22}" destId="{312E88C9-669A-4F8E-A837-5C5CD4DF2E4A}" srcOrd="4" destOrd="0" parTransId="{2E4D556F-7544-49A4-BC0B-F2126A30ED55}" sibTransId="{56DC01BB-7410-46F6-9532-00E7BC0FB51B}"/>
    <dgm:cxn modelId="{5DE59D23-8BA6-4CB5-A51E-34B9FB6148FD}" type="presOf" srcId="{C72B0764-602F-4920-86D1-100421397156}" destId="{FCEA5FC4-A36F-47D3-826E-1D3EBB0DA825}" srcOrd="0" destOrd="0" presId="urn:microsoft.com/office/officeart/2005/8/layout/lProcess2"/>
    <dgm:cxn modelId="{5ABCBDD0-33C9-4648-9F51-BD80C08DA85F}" type="presOf" srcId="{312E88C9-669A-4F8E-A837-5C5CD4DF2E4A}" destId="{90782902-6C2A-4B50-A3E3-68C06E031C8D}" srcOrd="0" destOrd="0" presId="urn:microsoft.com/office/officeart/2005/8/layout/lProcess2"/>
    <dgm:cxn modelId="{7E7926D8-86A8-497D-AE95-3C1874217A4F}" type="presOf" srcId="{2ABBECF5-5B39-4F5E-B219-F87A94DBFC05}" destId="{6FD02ADE-C879-4E84-89B4-F8582126D56E}" srcOrd="0" destOrd="0" presId="urn:microsoft.com/office/officeart/2005/8/layout/lProcess2"/>
    <dgm:cxn modelId="{8F76A748-982C-43E0-A9C8-31CA5DCEDA97}" type="presOf" srcId="{1854E2D9-095A-406D-A7AB-590621E39775}" destId="{A6700BC5-967A-4607-8FAF-28F108EC0388}" srcOrd="0" destOrd="0" presId="urn:microsoft.com/office/officeart/2005/8/layout/lProcess2"/>
    <dgm:cxn modelId="{2FB46510-4476-4F95-8AD8-012E2072EEC8}" srcId="{F291169C-68AE-4ECC-8942-8C46929923CA}" destId="{6A1F16F2-148D-40D4-8BDA-2EE97B1C3EAD}" srcOrd="1" destOrd="0" parTransId="{0A1AE491-8E1D-42F1-BAA5-0FD06480F40F}" sibTransId="{1DD8B8C1-3C1D-47A4-A57E-9B450416215F}"/>
    <dgm:cxn modelId="{AB6AD6F4-F7AE-4702-9B44-3E5F6C0CCDAF}" srcId="{6A1F16F2-148D-40D4-8BDA-2EE97B1C3EAD}" destId="{07C731B3-E9B9-4794-ADA0-E178779D5E05}" srcOrd="1" destOrd="0" parTransId="{5230A304-0694-444A-8F06-FBABB2D2A9C9}" sibTransId="{411EBBA0-0E28-4EAE-B778-831A7198679B}"/>
    <dgm:cxn modelId="{33857A5A-E424-4492-A1F0-D1A3654781DF}" srcId="{6A1F16F2-148D-40D4-8BDA-2EE97B1C3EAD}" destId="{63D164EA-9C76-4A53-B14C-68ED6FEA242D}" srcOrd="3" destOrd="0" parTransId="{8A56F731-F307-4086-9678-4414713143B3}" sibTransId="{991D2BA3-926F-483C-AD16-B53020EC6610}"/>
    <dgm:cxn modelId="{97A779B7-011F-4B6E-A68A-725A55C0B81E}" srcId="{7F0BC811-ABAE-457A-9FE9-40955F446D22}" destId="{3B4B5814-C2C3-4B20-8E68-34FDF04D972E}" srcOrd="3" destOrd="0" parTransId="{375FE0CB-41F9-45E6-9C9F-973901F58B3C}" sibTransId="{647A7DAA-4337-4712-B48E-C4DFE10B1061}"/>
    <dgm:cxn modelId="{43214C55-23AC-4DF9-A8D9-7F5ED6B1E68A}" type="presParOf" srcId="{DAD98790-49A5-4788-8803-CC95FBA50B61}" destId="{0DFE6E49-0D35-4F52-B245-D0A70EC3E580}" srcOrd="0" destOrd="0" presId="urn:microsoft.com/office/officeart/2005/8/layout/lProcess2"/>
    <dgm:cxn modelId="{1177C9F9-B72B-411F-8DA3-A0A8D1EBE361}" type="presParOf" srcId="{0DFE6E49-0D35-4F52-B245-D0A70EC3E580}" destId="{32852354-8667-4B05-8B15-753F64B83456}" srcOrd="0" destOrd="0" presId="urn:microsoft.com/office/officeart/2005/8/layout/lProcess2"/>
    <dgm:cxn modelId="{15495111-7005-4D3B-A56E-740254F4C4D5}" type="presParOf" srcId="{0DFE6E49-0D35-4F52-B245-D0A70EC3E580}" destId="{00AF1F36-1A53-4CEC-AD5C-B42D73805357}" srcOrd="1" destOrd="0" presId="urn:microsoft.com/office/officeart/2005/8/layout/lProcess2"/>
    <dgm:cxn modelId="{FA125BDA-1342-458E-8B9C-03CDE3A65E61}" type="presParOf" srcId="{0DFE6E49-0D35-4F52-B245-D0A70EC3E580}" destId="{7DE48968-52FB-424C-BFDC-C3D6BFDC4930}" srcOrd="2" destOrd="0" presId="urn:microsoft.com/office/officeart/2005/8/layout/lProcess2"/>
    <dgm:cxn modelId="{919890B8-AF48-466D-A739-2749004C1D3B}" type="presParOf" srcId="{7DE48968-52FB-424C-BFDC-C3D6BFDC4930}" destId="{3B5BDE06-1A41-412D-946F-CF048727AA56}" srcOrd="0" destOrd="0" presId="urn:microsoft.com/office/officeart/2005/8/layout/lProcess2"/>
    <dgm:cxn modelId="{42E51305-BEFB-46C7-A9FD-443DE44AB3B9}" type="presParOf" srcId="{3B5BDE06-1A41-412D-946F-CF048727AA56}" destId="{6FD02ADE-C879-4E84-89B4-F8582126D56E}" srcOrd="0" destOrd="0" presId="urn:microsoft.com/office/officeart/2005/8/layout/lProcess2"/>
    <dgm:cxn modelId="{4550CE87-6DA0-4020-A137-607FDD2AFC57}" type="presParOf" srcId="{3B5BDE06-1A41-412D-946F-CF048727AA56}" destId="{4F4626D8-1FC3-447D-ADC7-19C5CD329F46}" srcOrd="1" destOrd="0" presId="urn:microsoft.com/office/officeart/2005/8/layout/lProcess2"/>
    <dgm:cxn modelId="{5C1C0326-3748-4073-BA47-A6050BD33DF3}" type="presParOf" srcId="{3B5BDE06-1A41-412D-946F-CF048727AA56}" destId="{2020F2D1-B3AC-454D-9C66-37CCB7523280}" srcOrd="2" destOrd="0" presId="urn:microsoft.com/office/officeart/2005/8/layout/lProcess2"/>
    <dgm:cxn modelId="{D8DE580C-BCF0-473A-9AE4-6F2B6BDA9839}" type="presParOf" srcId="{3B5BDE06-1A41-412D-946F-CF048727AA56}" destId="{0EFA59F6-375B-4A98-8B62-A09799241E28}" srcOrd="3" destOrd="0" presId="urn:microsoft.com/office/officeart/2005/8/layout/lProcess2"/>
    <dgm:cxn modelId="{16FB8428-EFE1-43DA-94FD-9E88A720E360}" type="presParOf" srcId="{3B5BDE06-1A41-412D-946F-CF048727AA56}" destId="{A6700BC5-967A-4607-8FAF-28F108EC0388}" srcOrd="4" destOrd="0" presId="urn:microsoft.com/office/officeart/2005/8/layout/lProcess2"/>
    <dgm:cxn modelId="{FD708F38-957E-4B2F-8CF2-729A781ACB66}" type="presParOf" srcId="{3B5BDE06-1A41-412D-946F-CF048727AA56}" destId="{DA5F9765-A19B-44A7-9EB7-95714002CEAE}" srcOrd="5" destOrd="0" presId="urn:microsoft.com/office/officeart/2005/8/layout/lProcess2"/>
    <dgm:cxn modelId="{1BEC9812-CD07-4867-ADF9-6C8BA0A17E34}" type="presParOf" srcId="{3B5BDE06-1A41-412D-946F-CF048727AA56}" destId="{0E61DF7E-5A45-476D-90A1-9131F1EFB0C9}" srcOrd="6" destOrd="0" presId="urn:microsoft.com/office/officeart/2005/8/layout/lProcess2"/>
    <dgm:cxn modelId="{5350B2D7-DCD6-4A4A-BB81-FB5937788971}" type="presParOf" srcId="{3B5BDE06-1A41-412D-946F-CF048727AA56}" destId="{C5A0608C-7656-4C23-9948-E3835EB92F55}" srcOrd="7" destOrd="0" presId="urn:microsoft.com/office/officeart/2005/8/layout/lProcess2"/>
    <dgm:cxn modelId="{FF1A61DE-3E03-468E-8BAF-93CDCED96C83}" type="presParOf" srcId="{3B5BDE06-1A41-412D-946F-CF048727AA56}" destId="{90782902-6C2A-4B50-A3E3-68C06E031C8D}" srcOrd="8" destOrd="0" presId="urn:microsoft.com/office/officeart/2005/8/layout/lProcess2"/>
    <dgm:cxn modelId="{7E54265A-EE62-449F-AE5D-A87DC5D8F881}" type="presParOf" srcId="{DAD98790-49A5-4788-8803-CC95FBA50B61}" destId="{0928BAE6-A962-4623-89E3-2824B05C48AC}" srcOrd="1" destOrd="0" presId="urn:microsoft.com/office/officeart/2005/8/layout/lProcess2"/>
    <dgm:cxn modelId="{3A767625-06C5-4D23-BCD8-437EC0CF1D61}" type="presParOf" srcId="{DAD98790-49A5-4788-8803-CC95FBA50B61}" destId="{46401F94-40F4-4B09-AA67-3A329FD05B0A}" srcOrd="2" destOrd="0" presId="urn:microsoft.com/office/officeart/2005/8/layout/lProcess2"/>
    <dgm:cxn modelId="{8DA90758-B429-400D-A986-DCCC0A1D59C8}" type="presParOf" srcId="{46401F94-40F4-4B09-AA67-3A329FD05B0A}" destId="{ED34BCB4-E365-4B5B-A776-E039E4893E21}" srcOrd="0" destOrd="0" presId="urn:microsoft.com/office/officeart/2005/8/layout/lProcess2"/>
    <dgm:cxn modelId="{7DBF4428-F4B2-49F3-8BEF-591813C55E47}" type="presParOf" srcId="{46401F94-40F4-4B09-AA67-3A329FD05B0A}" destId="{EF81C252-5100-4C57-8AF3-AE9D34480043}" srcOrd="1" destOrd="0" presId="urn:microsoft.com/office/officeart/2005/8/layout/lProcess2"/>
    <dgm:cxn modelId="{9F9F4E7E-3C73-4F91-ADBD-3AB89080B7B6}" type="presParOf" srcId="{46401F94-40F4-4B09-AA67-3A329FD05B0A}" destId="{4F97D7D3-7F29-4538-B07F-F94CD7B9F526}" srcOrd="2" destOrd="0" presId="urn:microsoft.com/office/officeart/2005/8/layout/lProcess2"/>
    <dgm:cxn modelId="{C210A216-8B6F-42F9-805D-A337DE4C0BDC}" type="presParOf" srcId="{4F97D7D3-7F29-4538-B07F-F94CD7B9F526}" destId="{14EA2456-6371-47C7-9A46-6178F6697FF3}" srcOrd="0" destOrd="0" presId="urn:microsoft.com/office/officeart/2005/8/layout/lProcess2"/>
    <dgm:cxn modelId="{F8C26608-2995-4866-AA5E-94EEF1D81C34}" type="presParOf" srcId="{14EA2456-6371-47C7-9A46-6178F6697FF3}" destId="{DB9F7329-04D4-4594-B29B-B07239493806}" srcOrd="0" destOrd="0" presId="urn:microsoft.com/office/officeart/2005/8/layout/lProcess2"/>
    <dgm:cxn modelId="{EB296E0E-EE42-4C04-B55F-C27CF03C5040}" type="presParOf" srcId="{14EA2456-6371-47C7-9A46-6178F6697FF3}" destId="{A98BB8E5-9C70-47C3-B682-567D08793134}" srcOrd="1" destOrd="0" presId="urn:microsoft.com/office/officeart/2005/8/layout/lProcess2"/>
    <dgm:cxn modelId="{71371455-732D-4A74-90A1-5E7FAEBB086D}" type="presParOf" srcId="{14EA2456-6371-47C7-9A46-6178F6697FF3}" destId="{535234FB-D620-43D8-A4A5-39FB1B931D7D}" srcOrd="2" destOrd="0" presId="urn:microsoft.com/office/officeart/2005/8/layout/lProcess2"/>
    <dgm:cxn modelId="{7BEA4708-F57D-42D1-BB11-A50DC8F36165}" type="presParOf" srcId="{14EA2456-6371-47C7-9A46-6178F6697FF3}" destId="{6F51E5EC-D57A-4153-8090-143F50E09D96}" srcOrd="3" destOrd="0" presId="urn:microsoft.com/office/officeart/2005/8/layout/lProcess2"/>
    <dgm:cxn modelId="{DCD4E9FC-4AF0-4715-B722-246F094A0632}" type="presParOf" srcId="{14EA2456-6371-47C7-9A46-6178F6697FF3}" destId="{FCEA5FC4-A36F-47D3-826E-1D3EBB0DA825}" srcOrd="4" destOrd="0" presId="urn:microsoft.com/office/officeart/2005/8/layout/lProcess2"/>
    <dgm:cxn modelId="{62E62C61-88C2-4FCC-9952-99E9B069DACC}" type="presParOf" srcId="{14EA2456-6371-47C7-9A46-6178F6697FF3}" destId="{9041601F-FA01-4E7E-B450-CE4CC631143F}" srcOrd="5" destOrd="0" presId="urn:microsoft.com/office/officeart/2005/8/layout/lProcess2"/>
    <dgm:cxn modelId="{B05E1CEA-1DBD-468E-98C6-1967E4A8FB36}" type="presParOf" srcId="{14EA2456-6371-47C7-9A46-6178F6697FF3}" destId="{28109EFA-C0C5-4B5A-84B2-594C1EADC1FD}" srcOrd="6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E175FD-57F8-455E-A23B-4907B7DF6FEC}">
      <dsp:nvSpPr>
        <dsp:cNvPr id="0" name=""/>
        <dsp:cNvSpPr/>
      </dsp:nvSpPr>
      <dsp:spPr>
        <a:xfrm>
          <a:off x="3767" y="0"/>
          <a:ext cx="7707769" cy="6215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детской активности: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67" y="0"/>
        <a:ext cx="7707769" cy="1864531"/>
      </dsp:txXfrm>
    </dsp:sp>
    <dsp:sp modelId="{85DFAAF6-400E-4E10-9F10-449136AA1872}">
      <dsp:nvSpPr>
        <dsp:cNvPr id="0" name=""/>
        <dsp:cNvSpPr/>
      </dsp:nvSpPr>
      <dsp:spPr>
        <a:xfrm>
          <a:off x="774544" y="1865544"/>
          <a:ext cx="6166215" cy="46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сюжетно-ролевых игр "Мы играем"</a:t>
          </a:r>
          <a:endParaRPr lang="ru-RU" sz="2400" b="1" kern="1200" dirty="0"/>
        </a:p>
      </dsp:txBody>
      <dsp:txXfrm>
        <a:off x="774544" y="1865544"/>
        <a:ext cx="6166215" cy="466512"/>
      </dsp:txXfrm>
    </dsp:sp>
    <dsp:sp modelId="{A919B212-5653-451C-9D5C-58E63DB005A0}">
      <dsp:nvSpPr>
        <dsp:cNvPr id="0" name=""/>
        <dsp:cNvSpPr/>
      </dsp:nvSpPr>
      <dsp:spPr>
        <a:xfrm>
          <a:off x="749046" y="2403828"/>
          <a:ext cx="6217210" cy="612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сенсомоторного развития "Мир под рукой"</a:t>
          </a:r>
          <a:endParaRPr lang="ru-RU" sz="2400" b="1" kern="1200" dirty="0"/>
        </a:p>
      </dsp:txBody>
      <dsp:txXfrm>
        <a:off x="749046" y="2403828"/>
        <a:ext cx="6217210" cy="612432"/>
      </dsp:txXfrm>
    </dsp:sp>
    <dsp:sp modelId="{05FCEA3A-40E9-4A9A-83A2-D62BDFD7D379}">
      <dsp:nvSpPr>
        <dsp:cNvPr id="0" name=""/>
        <dsp:cNvSpPr/>
      </dsp:nvSpPr>
      <dsp:spPr>
        <a:xfrm>
          <a:off x="774544" y="3088031"/>
          <a:ext cx="6166215" cy="46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безопасности</a:t>
          </a:r>
          <a:endParaRPr lang="ru-RU" sz="2400" b="1" kern="1200" dirty="0"/>
        </a:p>
      </dsp:txBody>
      <dsp:txXfrm>
        <a:off x="774544" y="3088031"/>
        <a:ext cx="6166215" cy="466512"/>
      </dsp:txXfrm>
    </dsp:sp>
    <dsp:sp modelId="{3B91ABAF-6C76-4ED3-842C-926430EB9D11}">
      <dsp:nvSpPr>
        <dsp:cNvPr id="0" name=""/>
        <dsp:cNvSpPr/>
      </dsp:nvSpPr>
      <dsp:spPr>
        <a:xfrm>
          <a:off x="774544" y="3626315"/>
          <a:ext cx="6166215" cy="46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конструирования "Маленькие строители"</a:t>
          </a:r>
          <a:endParaRPr lang="ru-RU" sz="2400" b="1" kern="1200" dirty="0"/>
        </a:p>
      </dsp:txBody>
      <dsp:txXfrm>
        <a:off x="774544" y="3626315"/>
        <a:ext cx="6166215" cy="466512"/>
      </dsp:txXfrm>
    </dsp:sp>
    <dsp:sp modelId="{53604221-90D5-4FF2-98B9-0A9670BF3068}">
      <dsp:nvSpPr>
        <dsp:cNvPr id="0" name=""/>
        <dsp:cNvSpPr/>
      </dsp:nvSpPr>
      <dsp:spPr>
        <a:xfrm>
          <a:off x="785828" y="4164598"/>
          <a:ext cx="6143647" cy="66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физкультурно-оздоровительный "Мы – спортсмены"</a:t>
          </a:r>
          <a:endParaRPr lang="ru-RU" sz="2400" b="1" kern="1200" dirty="0"/>
        </a:p>
      </dsp:txBody>
      <dsp:txXfrm>
        <a:off x="785828" y="4164598"/>
        <a:ext cx="6143647" cy="662172"/>
      </dsp:txXfrm>
    </dsp:sp>
    <dsp:sp modelId="{3BE635BB-361D-4476-8877-C2C3B32B6A51}">
      <dsp:nvSpPr>
        <dsp:cNvPr id="0" name=""/>
        <dsp:cNvSpPr/>
      </dsp:nvSpPr>
      <dsp:spPr>
        <a:xfrm>
          <a:off x="774544" y="4898542"/>
          <a:ext cx="6166215" cy="46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театрализованный "Играем в театр"</a:t>
          </a:r>
          <a:endParaRPr lang="ru-RU" sz="2400" b="1" kern="1200" dirty="0"/>
        </a:p>
      </dsp:txBody>
      <dsp:txXfrm>
        <a:off x="774544" y="4898542"/>
        <a:ext cx="6166215" cy="466512"/>
      </dsp:txXfrm>
    </dsp:sp>
    <dsp:sp modelId="{9BC98C77-E1B5-4132-9C71-38DEF055FB6C}">
      <dsp:nvSpPr>
        <dsp:cNvPr id="0" name=""/>
        <dsp:cNvSpPr/>
      </dsp:nvSpPr>
      <dsp:spPr>
        <a:xfrm>
          <a:off x="774544" y="5436825"/>
          <a:ext cx="6166215" cy="466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творчества "Талантливые пальчики"</a:t>
          </a:r>
          <a:endParaRPr lang="ru-RU" sz="2400" b="1" kern="1200" dirty="0"/>
        </a:p>
      </dsp:txBody>
      <dsp:txXfrm>
        <a:off x="774544" y="5436825"/>
        <a:ext cx="6166215" cy="466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E175FD-57F8-455E-A23B-4907B7DF6FEC}">
      <dsp:nvSpPr>
        <dsp:cNvPr id="0" name=""/>
        <dsp:cNvSpPr/>
      </dsp:nvSpPr>
      <dsp:spPr>
        <a:xfrm>
          <a:off x="0" y="0"/>
          <a:ext cx="7715303" cy="6215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Центры детской активности: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7715303" cy="1864531"/>
      </dsp:txXfrm>
    </dsp:sp>
    <dsp:sp modelId="{85DFAAF6-400E-4E10-9F10-449136AA1872}">
      <dsp:nvSpPr>
        <dsp:cNvPr id="0" name=""/>
        <dsp:cNvSpPr/>
      </dsp:nvSpPr>
      <dsp:spPr>
        <a:xfrm>
          <a:off x="771530" y="1868325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музыкальный</a:t>
          </a:r>
          <a:endParaRPr lang="ru-RU" sz="2400" b="1" kern="1200" dirty="0"/>
        </a:p>
      </dsp:txBody>
      <dsp:txXfrm>
        <a:off x="771530" y="1868325"/>
        <a:ext cx="6172243" cy="508922"/>
      </dsp:txXfrm>
    </dsp:sp>
    <dsp:sp modelId="{41A8D7AB-65A4-45FF-A653-CA4B82B685E8}">
      <dsp:nvSpPr>
        <dsp:cNvPr id="0" name=""/>
        <dsp:cNvSpPr/>
      </dsp:nvSpPr>
      <dsp:spPr>
        <a:xfrm>
          <a:off x="771530" y="2455543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развития речи "Будем говорить правильно"</a:t>
          </a:r>
          <a:endParaRPr lang="ru-RU" sz="2300" b="1" kern="1200" dirty="0"/>
        </a:p>
      </dsp:txBody>
      <dsp:txXfrm>
        <a:off x="771530" y="2455543"/>
        <a:ext cx="6172243" cy="508922"/>
      </dsp:txXfrm>
    </dsp:sp>
    <dsp:sp modelId="{1CBC0538-801B-4BE5-897C-862072DA8D16}">
      <dsp:nvSpPr>
        <dsp:cNvPr id="0" name=""/>
        <dsp:cNvSpPr/>
      </dsp:nvSpPr>
      <dsp:spPr>
        <a:xfrm>
          <a:off x="771530" y="3042761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групповой библиотеки "Здравствуй, книжка!"</a:t>
          </a:r>
          <a:endParaRPr lang="ru-RU" sz="2300" b="1" kern="1200" dirty="0"/>
        </a:p>
      </dsp:txBody>
      <dsp:txXfrm>
        <a:off x="771530" y="3042761"/>
        <a:ext cx="6172243" cy="508922"/>
      </dsp:txXfrm>
    </dsp:sp>
    <dsp:sp modelId="{E035F93E-AC97-4A3F-BFDD-20D3627A530C}">
      <dsp:nvSpPr>
        <dsp:cNvPr id="0" name=""/>
        <dsp:cNvSpPr/>
      </dsp:nvSpPr>
      <dsp:spPr>
        <a:xfrm>
          <a:off x="771530" y="3629980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песка и воды</a:t>
          </a:r>
          <a:endParaRPr lang="ru-RU" sz="2300" b="1" kern="1200" dirty="0"/>
        </a:p>
      </dsp:txBody>
      <dsp:txXfrm>
        <a:off x="771530" y="3629980"/>
        <a:ext cx="6172243" cy="508922"/>
      </dsp:txXfrm>
    </dsp:sp>
    <dsp:sp modelId="{1972D4F8-7DAF-49C6-8B07-74108B44CB52}">
      <dsp:nvSpPr>
        <dsp:cNvPr id="0" name=""/>
        <dsp:cNvSpPr/>
      </dsp:nvSpPr>
      <dsp:spPr>
        <a:xfrm>
          <a:off x="771530" y="4217198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природы "Юные экологи"</a:t>
          </a:r>
          <a:endParaRPr lang="ru-RU" sz="2300" b="1" kern="1200" dirty="0"/>
        </a:p>
      </dsp:txBody>
      <dsp:txXfrm>
        <a:off x="771530" y="4217198"/>
        <a:ext cx="6172243" cy="508922"/>
      </dsp:txXfrm>
    </dsp:sp>
    <dsp:sp modelId="{3411E5DE-C842-4E87-9BEF-0CEB4EAAC130}">
      <dsp:nvSpPr>
        <dsp:cNvPr id="0" name=""/>
        <dsp:cNvSpPr/>
      </dsp:nvSpPr>
      <dsp:spPr>
        <a:xfrm>
          <a:off x="771530" y="4804416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экспериментирования "Юные исследователи"</a:t>
          </a:r>
          <a:endParaRPr lang="ru-RU" sz="2300" b="1" kern="1200" dirty="0"/>
        </a:p>
      </dsp:txBody>
      <dsp:txXfrm>
        <a:off x="771530" y="4804416"/>
        <a:ext cx="6172243" cy="508922"/>
      </dsp:txXfrm>
    </dsp:sp>
    <dsp:sp modelId="{52CB2F0E-FAA5-4F71-9B22-689B0BC7D294}">
      <dsp:nvSpPr>
        <dsp:cNvPr id="0" name=""/>
        <dsp:cNvSpPr/>
      </dsp:nvSpPr>
      <dsp:spPr>
        <a:xfrm>
          <a:off x="771530" y="5391634"/>
          <a:ext cx="6172243" cy="508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развивающих игр "Эрудиты"</a:t>
          </a:r>
          <a:endParaRPr lang="ru-RU" sz="2300" b="1" kern="1200" dirty="0"/>
        </a:p>
      </dsp:txBody>
      <dsp:txXfrm>
        <a:off x="771530" y="5391634"/>
        <a:ext cx="6172243" cy="5089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852354-8667-4B05-8B15-753F64B83456}">
      <dsp:nvSpPr>
        <dsp:cNvPr id="0" name=""/>
        <dsp:cNvSpPr/>
      </dsp:nvSpPr>
      <dsp:spPr>
        <a:xfrm>
          <a:off x="4361" y="0"/>
          <a:ext cx="4196005" cy="435771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Информационное обеспечение</a:t>
          </a:r>
          <a:endParaRPr lang="ru-RU" sz="2800" b="1" kern="1200" dirty="0"/>
        </a:p>
      </dsp:txBody>
      <dsp:txXfrm>
        <a:off x="4361" y="0"/>
        <a:ext cx="4196005" cy="1307315"/>
      </dsp:txXfrm>
    </dsp:sp>
    <dsp:sp modelId="{6FD02ADE-C879-4E84-89B4-F8582126D56E}">
      <dsp:nvSpPr>
        <dsp:cNvPr id="0" name=""/>
        <dsp:cNvSpPr/>
      </dsp:nvSpPr>
      <dsp:spPr>
        <a:xfrm>
          <a:off x="423962" y="1308139"/>
          <a:ext cx="3356804" cy="504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Интерактивное обучение воспитанников</a:t>
          </a:r>
          <a:endParaRPr lang="ru-RU" sz="1800" b="1" kern="1200" dirty="0"/>
        </a:p>
      </dsp:txBody>
      <dsp:txXfrm>
        <a:off x="423962" y="1308139"/>
        <a:ext cx="3356804" cy="504127"/>
      </dsp:txXfrm>
    </dsp:sp>
    <dsp:sp modelId="{2020F2D1-B3AC-454D-9C66-37CCB7523280}">
      <dsp:nvSpPr>
        <dsp:cNvPr id="0" name=""/>
        <dsp:cNvSpPr/>
      </dsp:nvSpPr>
      <dsp:spPr>
        <a:xfrm>
          <a:off x="423962" y="1889825"/>
          <a:ext cx="3356804" cy="504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Владение ИКТ педагогов</a:t>
          </a:r>
          <a:endParaRPr lang="ru-RU" sz="1800" b="1" kern="1200" dirty="0"/>
        </a:p>
      </dsp:txBody>
      <dsp:txXfrm>
        <a:off x="423962" y="1889825"/>
        <a:ext cx="3356804" cy="504127"/>
      </dsp:txXfrm>
    </dsp:sp>
    <dsp:sp modelId="{A6700BC5-967A-4607-8FAF-28F108EC0388}">
      <dsp:nvSpPr>
        <dsp:cNvPr id="0" name=""/>
        <dsp:cNvSpPr/>
      </dsp:nvSpPr>
      <dsp:spPr>
        <a:xfrm>
          <a:off x="423962" y="2471510"/>
          <a:ext cx="3356804" cy="504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Сайт</a:t>
          </a:r>
          <a:endParaRPr lang="ru-RU" sz="1800" b="1" kern="1200" dirty="0"/>
        </a:p>
      </dsp:txBody>
      <dsp:txXfrm>
        <a:off x="423962" y="2471510"/>
        <a:ext cx="3356804" cy="504127"/>
      </dsp:txXfrm>
    </dsp:sp>
    <dsp:sp modelId="{0E61DF7E-5A45-476D-90A1-9131F1EFB0C9}">
      <dsp:nvSpPr>
        <dsp:cNvPr id="0" name=""/>
        <dsp:cNvSpPr/>
      </dsp:nvSpPr>
      <dsp:spPr>
        <a:xfrm>
          <a:off x="423962" y="3053195"/>
          <a:ext cx="3356804" cy="504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Электронная почта</a:t>
          </a:r>
          <a:endParaRPr lang="ru-RU" sz="1800" b="1" kern="1200" dirty="0"/>
        </a:p>
      </dsp:txBody>
      <dsp:txXfrm>
        <a:off x="423962" y="3053195"/>
        <a:ext cx="3356804" cy="504127"/>
      </dsp:txXfrm>
    </dsp:sp>
    <dsp:sp modelId="{90782902-6C2A-4B50-A3E3-68C06E031C8D}">
      <dsp:nvSpPr>
        <dsp:cNvPr id="0" name=""/>
        <dsp:cNvSpPr/>
      </dsp:nvSpPr>
      <dsp:spPr>
        <a:xfrm>
          <a:off x="423962" y="3634880"/>
          <a:ext cx="3356804" cy="504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Компьютерная программа «Система мониторинга»</a:t>
          </a:r>
          <a:endParaRPr lang="ru-RU" sz="1800" b="1" kern="1200" dirty="0"/>
        </a:p>
      </dsp:txBody>
      <dsp:txXfrm>
        <a:off x="423962" y="3634880"/>
        <a:ext cx="3356804" cy="504127"/>
      </dsp:txXfrm>
    </dsp:sp>
    <dsp:sp modelId="{ED34BCB4-E365-4B5B-A776-E039E4893E21}">
      <dsp:nvSpPr>
        <dsp:cNvPr id="0" name=""/>
        <dsp:cNvSpPr/>
      </dsp:nvSpPr>
      <dsp:spPr>
        <a:xfrm>
          <a:off x="4515068" y="0"/>
          <a:ext cx="4196005" cy="435771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Методическое обеспечение</a:t>
          </a:r>
          <a:endParaRPr lang="ru-RU" sz="2800" b="1" kern="1200" dirty="0"/>
        </a:p>
      </dsp:txBody>
      <dsp:txXfrm>
        <a:off x="4515068" y="0"/>
        <a:ext cx="4196005" cy="1307315"/>
      </dsp:txXfrm>
    </dsp:sp>
    <dsp:sp modelId="{DB9F7329-04D4-4594-B29B-B07239493806}">
      <dsp:nvSpPr>
        <dsp:cNvPr id="0" name=""/>
        <dsp:cNvSpPr/>
      </dsp:nvSpPr>
      <dsp:spPr>
        <a:xfrm>
          <a:off x="4934668" y="1308602"/>
          <a:ext cx="3356804" cy="538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Комплексная программа «Истоки» под редакцией Л.А. Парамоновой</a:t>
          </a:r>
        </a:p>
      </dsp:txBody>
      <dsp:txXfrm>
        <a:off x="4934668" y="1308602"/>
        <a:ext cx="3356804" cy="538012"/>
      </dsp:txXfrm>
    </dsp:sp>
    <dsp:sp modelId="{535234FB-D620-43D8-A4A5-39FB1B931D7D}">
      <dsp:nvSpPr>
        <dsp:cNvPr id="0" name=""/>
        <dsp:cNvSpPr/>
      </dsp:nvSpPr>
      <dsp:spPr>
        <a:xfrm>
          <a:off x="4934668" y="1929385"/>
          <a:ext cx="3356804" cy="538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Учебный комплекс «Развивающие занятия»</a:t>
          </a:r>
        </a:p>
      </dsp:txBody>
      <dsp:txXfrm>
        <a:off x="4934668" y="1929385"/>
        <a:ext cx="3356804" cy="538012"/>
      </dsp:txXfrm>
    </dsp:sp>
    <dsp:sp modelId="{FCEA5FC4-A36F-47D3-826E-1D3EBB0DA825}">
      <dsp:nvSpPr>
        <dsp:cNvPr id="0" name=""/>
        <dsp:cNvSpPr/>
      </dsp:nvSpPr>
      <dsp:spPr>
        <a:xfrm>
          <a:off x="4934668" y="2550168"/>
          <a:ext cx="3356804" cy="789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Программы дополнительного образования: «Грамотейка», «</a:t>
          </a:r>
          <a:r>
            <a:rPr lang="en-US" sz="1600" b="1" kern="1200" dirty="0" smtClean="0"/>
            <a:t>Funny English</a:t>
          </a:r>
          <a:r>
            <a:rPr lang="ru-RU" sz="1600" b="1" kern="1200" dirty="0" smtClean="0"/>
            <a:t>»</a:t>
          </a:r>
        </a:p>
      </dsp:txBody>
      <dsp:txXfrm>
        <a:off x="4934668" y="2550168"/>
        <a:ext cx="3356804" cy="789032"/>
      </dsp:txXfrm>
    </dsp:sp>
    <dsp:sp modelId="{28109EFA-C0C5-4B5A-84B2-594C1EADC1FD}">
      <dsp:nvSpPr>
        <dsp:cNvPr id="0" name=""/>
        <dsp:cNvSpPr/>
      </dsp:nvSpPr>
      <dsp:spPr>
        <a:xfrm>
          <a:off x="4934668" y="3421972"/>
          <a:ext cx="3356804" cy="7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Учебно-методическое пособие «Коррекционно-развивающие занятия с детьми» В.Л. </a:t>
          </a:r>
          <a:r>
            <a:rPr lang="ru-RU" sz="1600" b="1" kern="1200" dirty="0" err="1" smtClean="0"/>
            <a:t>Шарохина</a:t>
          </a:r>
          <a:endParaRPr lang="ru-RU" sz="1600" b="1" kern="1200" dirty="0" smtClean="0"/>
        </a:p>
      </dsp:txBody>
      <dsp:txXfrm>
        <a:off x="4934668" y="3421972"/>
        <a:ext cx="3356804" cy="71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0.80531</cdr:x>
      <cdr:y>0.80822</cdr:y>
    </cdr:from>
    <cdr:to>
      <cdr:x>0.97345</cdr:x>
      <cdr:y>0.91781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0858" y="4214842"/>
          <a:ext cx="1357322" cy="5715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62%</a:t>
          </a:r>
          <a:endParaRPr lang="ru-RU" sz="2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0.02655</cdr:x>
      <cdr:y>0.32877</cdr:y>
    </cdr:from>
    <cdr:to>
      <cdr:x>0.17699</cdr:x>
      <cdr:y>0.43836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14" y="1714512"/>
          <a:ext cx="1214446" cy="5715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38%</a:t>
          </a:r>
          <a:endParaRPr lang="ru-RU" sz="2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0.54867</cdr:x>
      <cdr:y>0.93151</cdr:y>
    </cdr:from>
    <cdr:to>
      <cdr:x>0.95575</cdr:x>
      <cdr:y>0.99507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9156" y="4857784"/>
          <a:ext cx="3286148" cy="331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B34C-966A-447C-8253-1C86485C542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A78D9-453A-44E3-B42C-713324B52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548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D9459-4076-4665-9891-448BCB4FA754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8966-999A-4E70-A72E-C28B95F98D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2F4D-E937-417A-9728-28859A0B45F7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8C15-7B1C-488A-8359-E51FF8F3E6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2634-252E-40BF-BA85-F394BEAC670D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6772-F230-4229-A200-8FEC43F6267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FE1A7-4B11-49B0-8A69-463656B62443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ADEF-125A-4EA9-80EC-8D565B5F07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CA109-778C-41DD-8206-187E2EB85E98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171C-B548-461F-9EE6-8A4E09B3DA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A0B51-BDB9-40DE-936E-896C8A212B43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1913-5CCD-4057-A749-B1DAF01240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11FA-1F98-4D3B-90EC-0BA13ABAB379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26D2-DF8C-436D-9040-D8F5CF882F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298D-3776-4ACC-A934-B4624FB245C4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50F0A-8B14-465C-8C7D-9638BBDFD7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53F5-8937-4B51-A63B-E26D72F2B9F6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18D8-060B-4D70-A8C9-184A586396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3623-B003-48EE-A439-5EF0E26ED87B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B09A-0B91-4399-8AAA-42007B564D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8404-CE19-47C2-9F8D-AB238CAA18BB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97DD-B648-4E71-BC46-02F54EB521E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1E69A-CBD3-488E-A325-CDCE38A1AD9A}" type="datetimeFigureOut">
              <a:rPr lang="fr-FR"/>
              <a:pPr>
                <a:defRPr/>
              </a:pPr>
              <a:t>28/11/2014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DC049F-D14F-450E-9587-DC25FCD1A2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14282" y="188640"/>
            <a:ext cx="8643998" cy="136815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эмоционально-привлекательной, развивающей среды    в МБДОУ детском саду №29 «Полянка» </a:t>
            </a:r>
            <a:r>
              <a:rPr lang="ru-RU" sz="2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Павлово.</a:t>
            </a:r>
            <a:endParaRPr lang="fr-CA" sz="2400" b="1" cap="all" dirty="0" smtClean="0">
              <a:ln w="0"/>
              <a:solidFill>
                <a:schemeClr val="tx2">
                  <a:lumMod val="50000"/>
                </a:schemeClr>
              </a:solidFill>
              <a:effectLst/>
              <a:latin typeface="Curlz MT" pitchFamily="82" charset="0"/>
              <a:cs typeface="Times New Roman" pitchFamily="18" charset="0"/>
            </a:endParaRPr>
          </a:p>
        </p:txBody>
      </p:sp>
      <p:pic>
        <p:nvPicPr>
          <p:cNvPr id="5" name="Рисунок 4" descr="im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714488"/>
            <a:ext cx="7821441" cy="514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Людмила\Desktop\Д.С. участки август13\DSCF279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332656"/>
            <a:ext cx="8604448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Спасибо за внимание!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Информационная справка</a:t>
            </a:r>
            <a:endParaRPr lang="fr-CA" b="1" dirty="0" smtClean="0">
              <a:ln w="12700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Адрес:</a:t>
            </a:r>
            <a:r>
              <a:rPr lang="ru-RU" dirty="0" smtClean="0"/>
              <a:t> </a:t>
            </a:r>
            <a:r>
              <a:rPr lang="ru-RU" sz="2800" dirty="0" smtClean="0">
                <a:latin typeface="Georgia" pitchFamily="18" charset="0"/>
              </a:rPr>
              <a:t>город Павлово, улица Высокая,24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Правовое обеспечение :</a:t>
            </a:r>
          </a:p>
          <a:p>
            <a:pPr marL="989013" indent="-358775" algn="just">
              <a:buFont typeface="Courier New" pitchFamily="49" charset="0"/>
              <a:buChar char="o"/>
            </a:pPr>
            <a:r>
              <a:rPr lang="ru-RU" sz="2800" dirty="0" smtClean="0">
                <a:latin typeface="Georgia" pitchFamily="18" charset="0"/>
              </a:rPr>
              <a:t>Устав МБДОУ детского сада №29 «Полянка» г. Павлово</a:t>
            </a:r>
          </a:p>
          <a:p>
            <a:pPr marL="989013" lvl="0" indent="-358775" algn="just">
              <a:buFont typeface="Courier New" pitchFamily="49" charset="0"/>
              <a:buChar char="o"/>
            </a:pPr>
            <a:r>
              <a:rPr lang="ru-RU" sz="2800" dirty="0" smtClean="0">
                <a:latin typeface="Georgia" pitchFamily="18" charset="0"/>
              </a:rPr>
              <a:t>Лицензия № 10790 от «16» августа 2012г. на осуществление образовательной деятельности </a:t>
            </a:r>
          </a:p>
          <a:p>
            <a:pPr algn="just"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Задачи деятельности ДОУ</a:t>
            </a:r>
            <a:r>
              <a:rPr lang="ru-RU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fr-CA" sz="4000" b="1" dirty="0" smtClean="0">
              <a:ln w="12700">
                <a:solidFill>
                  <a:schemeClr val="bg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829196"/>
          </a:xfrm>
        </p:spPr>
        <p:txBody>
          <a:bodyPr/>
          <a:lstStyle/>
          <a:p>
            <a:pPr lvl="0" algn="just"/>
            <a:r>
              <a:rPr lang="ru-RU" sz="2000" dirty="0" smtClean="0">
                <a:latin typeface="Georgia" pitchFamily="18" charset="0"/>
              </a:rPr>
              <a:t>охрана жизни и укрепление физического и психического здоровья детей;</a:t>
            </a:r>
          </a:p>
          <a:p>
            <a:pPr lvl="0" algn="just"/>
            <a:r>
              <a:rPr lang="ru-RU" sz="2000" dirty="0" smtClean="0">
                <a:latin typeface="Georgia" pitchFamily="18" charset="0"/>
              </a:rPr>
              <a:t>познавательно-речевое, социально-личностное, художественно-эстетическое и физическое развитие детей;</a:t>
            </a:r>
          </a:p>
          <a:p>
            <a:pPr lvl="0" algn="just"/>
            <a:r>
              <a:rPr lang="ru-RU" sz="2000" dirty="0" smtClean="0">
                <a:latin typeface="Georgia" pitchFamily="18" charset="0"/>
              </a:rPr>
              <a:t>воспитание с учетом возрастных категорий детей гражданственности, уважения к правилам и свободам человека, любви к окружающей природе, Родине, семье;</a:t>
            </a:r>
          </a:p>
          <a:p>
            <a:pPr lvl="0" algn="just"/>
            <a:r>
              <a:rPr lang="ru-RU" sz="2000" dirty="0" smtClean="0">
                <a:latin typeface="Georgia" pitchFamily="18" charset="0"/>
              </a:rPr>
              <a:t>осуществление необходимой коррекции недостатков в психическом развитии детей;</a:t>
            </a:r>
          </a:p>
          <a:p>
            <a:pPr lvl="0" algn="just"/>
            <a:r>
              <a:rPr lang="ru-RU" sz="2000" dirty="0" smtClean="0">
                <a:latin typeface="Georgia" pitchFamily="18" charset="0"/>
              </a:rPr>
              <a:t>взаимодействие с семьями детей для обеспечения полноценного развития детей;</a:t>
            </a:r>
          </a:p>
          <a:p>
            <a:pPr lvl="0" algn="just"/>
            <a:r>
              <a:rPr lang="ru-RU" sz="2000" dirty="0" smtClean="0">
                <a:latin typeface="Georgia" pitchFamily="18" charset="0"/>
              </a:rPr>
              <a:t> развитие готовности к обучению в школе, формирование компетентностей, обеспечивающих благоприятную адаптацию и успешное вхождение в новую социальную ситуацию.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Характеристика педагогических кадров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71472" y="1214422"/>
          <a:ext cx="807249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r>
              <a:rPr lang="ru-RU" sz="3200" b="1" dirty="0" smtClean="0">
                <a:latin typeface="Georgia" pitchFamily="18" charset="0"/>
              </a:rPr>
              <a:t>Профессиональная компетентность (ПК)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0544665"/>
              </p:ext>
            </p:extLst>
          </p:nvPr>
        </p:nvGraphicFramePr>
        <p:xfrm>
          <a:off x="285719" y="1428736"/>
          <a:ext cx="8501123" cy="4994786"/>
        </p:xfrm>
        <a:graphic>
          <a:graphicData uri="http://schemas.openxmlformats.org/drawingml/2006/table">
            <a:tbl>
              <a:tblPr/>
              <a:tblGrid>
                <a:gridCol w="642943"/>
                <a:gridCol w="3213240"/>
                <a:gridCol w="1548313"/>
                <a:gridCol w="1548313"/>
                <a:gridCol w="1548314"/>
              </a:tblGrid>
              <a:tr h="4052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уровням ПК (в %)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Оптимальный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(осознанная компетентность)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Допустимый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(осознанная некомпетентность)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(неосознанная некомпетентность)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527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уровень ПК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22%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58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Психолого-педагогические знания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527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Методические умения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0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Ценностные ориентации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57224" y="357166"/>
          <a:ext cx="771530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57224" y="357166"/>
          <a:ext cx="771530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42981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Требования к информационно-методическому обеспечению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2143116"/>
          <a:ext cx="871543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 rot="7428751">
            <a:off x="2056028" y="1370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3610735">
            <a:off x="6212197" y="14378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42981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Требования к психолого-педагогическому обеспечению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357430"/>
            <a:ext cx="2071702" cy="2857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Цель: </a:t>
            </a:r>
          </a:p>
          <a:p>
            <a:pPr algn="ctr"/>
            <a:r>
              <a:rPr lang="ru-RU" b="1" dirty="0" smtClean="0"/>
              <a:t>обеспечение психологического здоровья  воспитанников, </a:t>
            </a:r>
          </a:p>
          <a:p>
            <a:pPr algn="ctr"/>
            <a:r>
              <a:rPr lang="ru-RU" b="1" dirty="0" smtClean="0"/>
              <a:t>формирование готовности к школьному обучению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285860"/>
            <a:ext cx="3214710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1500174"/>
            <a:ext cx="271464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Оценка состояния здоровья ребенка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2357430"/>
            <a:ext cx="271464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Психолого-педагогическая диагностика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3214686"/>
            <a:ext cx="271464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Психопрофилактическая работа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3929066"/>
            <a:ext cx="271464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Коррекционная работа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4429132"/>
            <a:ext cx="2714644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Психологическое сопровождение детей в период адаптации в ДОУ и школе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14678" y="5715016"/>
            <a:ext cx="271464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Консультирование родителей  и педагогов по вопросам развития ребенка</a:t>
            </a:r>
            <a:endParaRPr lang="ru-RU" sz="16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2357422" y="271462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357422" y="364331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357422" y="457200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072330" y="2643182"/>
            <a:ext cx="1857388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Результат:</a:t>
            </a:r>
          </a:p>
          <a:p>
            <a:pPr algn="ctr"/>
            <a:r>
              <a:rPr lang="ru-RU" b="1" dirty="0" smtClean="0"/>
              <a:t>Система организационно-методического сопровождения ООП</a:t>
            </a:r>
          </a:p>
          <a:p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6357950" y="3500438"/>
            <a:ext cx="76409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139</Template>
  <TotalTime>1454</TotalTime>
  <Words>423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139</vt:lpstr>
      <vt:lpstr>Создание эмоционально-привлекательной, развивающей среды    в МБДОУ детском саду №29 «Полянка» г. Павлово.</vt:lpstr>
      <vt:lpstr>Информационная справка</vt:lpstr>
      <vt:lpstr>Задачи деятельности ДОУ:</vt:lpstr>
      <vt:lpstr>Характеристика педагогических кадров</vt:lpstr>
      <vt:lpstr>Профессиональная компетентность (ПК)</vt:lpstr>
      <vt:lpstr>Слайд 6</vt:lpstr>
      <vt:lpstr>Слайд 7</vt:lpstr>
      <vt:lpstr>Требования к информационно-методическому обеспечению</vt:lpstr>
      <vt:lpstr>Требования к психолого-педагогическому обеспечению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реализации ФГТ в МБДОУ детский сад №29 «Полянка»  г. Павлово</dc:title>
  <dc:creator>User</dc:creator>
  <cp:lastModifiedBy>User</cp:lastModifiedBy>
  <cp:revision>146</cp:revision>
  <dcterms:created xsi:type="dcterms:W3CDTF">2013-05-22T14:45:43Z</dcterms:created>
  <dcterms:modified xsi:type="dcterms:W3CDTF">2014-11-28T08:56:43Z</dcterms:modified>
</cp:coreProperties>
</file>