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1CC5A8-EAC3-488A-82ED-630C750E8C99}" type="datetime9">
              <a:rPr lang="ru-RU"/>
              <a:pPr>
                <a:defRPr/>
              </a:pPr>
              <a:t>20.10.2014 22:19:17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8BCC96-97C4-460B-9F16-9FDB6F7DF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68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1F8961-0CBA-47DA-BBAB-7D0206D2B0A6}" type="datetime9">
              <a:rPr lang="ru-RU"/>
              <a:pPr>
                <a:defRPr/>
              </a:pPr>
              <a:t>20.10.2014 22:19:15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80D049-1C96-401C-A559-D3FA0F800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945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5F3E7-4D73-4E8D-8588-5637D1A3D1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27337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42EE-3C90-4C6A-B28F-E4B54A83D682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D1DF-3DD3-4393-841B-A92250F59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82F3-43A3-4F61-B710-262F5337B7D1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0B3B-689B-41DE-B4F7-5371C3B1F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3E2E-6ED2-48BC-9D35-A60EBF6C4962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CD50-78AB-4F36-A6B7-0CD7D1299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9A60-F0A9-40A6-BCB6-7647DA43DEC4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9D54-1599-48DC-A89B-A5D4B2F24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2907-932A-4394-9FD9-0244B395F8AA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83F-6EE1-4831-9DAE-10C2691BE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9418-B303-4D63-B05E-E2CDC978530E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ED95-AD92-4150-85C1-E679D6A2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9564-DFA1-49F4-9837-9FDFBFF7BDF8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5A7C-0D9D-4DE0-8878-A606F64A2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5DE8-E9C1-42DA-894B-B84BC3AE1E06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EA02-64C3-4357-9DF2-F6E548E1B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952E-A1D8-4FAD-AC83-3D6EC0B150FB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2CDB-E576-4593-83A0-C8F2D9345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2236-F0AA-43A3-AAA2-E87CEF1B8E4C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8102-C5D6-412C-8EC1-31E01A807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3F1C-33D2-4AEC-A310-0B9AB348EA6E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66D5-7372-4710-B089-DDFA42E68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F492E-A975-422F-94FA-8D51654B9E64}" type="datetime1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FC736-0FD7-40C1-AD75-8E2A9B1C0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772400" cy="1470025"/>
          </a:xfrm>
        </p:spPr>
        <p:txBody>
          <a:bodyPr/>
          <a:lstStyle/>
          <a:p>
            <a:r>
              <a:rPr lang="ru-RU" sz="5400" b="1" i="1" dirty="0" smtClean="0"/>
              <a:t>Превращение Пиноккио в Буратино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2800" b="1" dirty="0" smtClean="0"/>
              <a:t>(</a:t>
            </a:r>
            <a:r>
              <a:rPr lang="ru-RU" sz="2800" b="1" dirty="0" err="1" smtClean="0"/>
              <a:t>Б.Галанов</a:t>
            </a:r>
            <a:r>
              <a:rPr lang="ru-RU" sz="2800" b="1" dirty="0" smtClean="0"/>
              <a:t> «Книжка про книжки» (отрывок), «Пишу на ту же тему по-своему»)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4008" y="4293096"/>
            <a:ext cx="4198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i="1" dirty="0" smtClean="0"/>
              <a:t>4 «в» класс гимназия №49</a:t>
            </a:r>
          </a:p>
          <a:p>
            <a:pPr algn="r"/>
            <a:r>
              <a:rPr lang="ru-RU" sz="2400" i="1" dirty="0" smtClean="0"/>
              <a:t>Учитель:</a:t>
            </a:r>
          </a:p>
          <a:p>
            <a:pPr algn="r"/>
            <a:r>
              <a:rPr lang="ru-RU" sz="2400" i="1" dirty="0" err="1" smtClean="0"/>
              <a:t>Николович</a:t>
            </a:r>
            <a:r>
              <a:rPr lang="ru-RU" sz="2400" i="1" dirty="0" smtClean="0"/>
              <a:t> Елена Ивановна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509170"/>
            <a:ext cx="8229600" cy="1143000"/>
          </a:xfrm>
        </p:spPr>
        <p:txBody>
          <a:bodyPr/>
          <a:lstStyle/>
          <a:p>
            <a:r>
              <a:rPr lang="ru-RU" dirty="0" smtClean="0"/>
              <a:t>Главные герои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55973"/>
            <a:ext cx="2746648" cy="560860"/>
          </a:xfrm>
        </p:spPr>
        <p:txBody>
          <a:bodyPr/>
          <a:lstStyle/>
          <a:p>
            <a:r>
              <a:rPr lang="ru-RU" dirty="0" smtClean="0"/>
              <a:t>Пиноккио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5671341" y="1355973"/>
            <a:ext cx="2746648" cy="6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Буратино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84" y="1688004"/>
            <a:ext cx="4090932" cy="4479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526" y="1688004"/>
            <a:ext cx="3417274" cy="45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2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677" y="1625428"/>
            <a:ext cx="3608641" cy="270648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Характеры главных героев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252" y="1206735"/>
            <a:ext cx="2664296" cy="648072"/>
          </a:xfrm>
        </p:spPr>
        <p:txBody>
          <a:bodyPr/>
          <a:lstStyle/>
          <a:p>
            <a:r>
              <a:rPr lang="ru-RU" dirty="0" smtClean="0"/>
              <a:t>Пиноккио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724128" y="1197497"/>
            <a:ext cx="26642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Буратино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27400"/>
            <a:ext cx="3962400" cy="3867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300" y="3370534"/>
            <a:ext cx="3666500" cy="31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5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05" y="945233"/>
            <a:ext cx="2611272" cy="654967"/>
          </a:xfrm>
        </p:spPr>
        <p:txBody>
          <a:bodyPr/>
          <a:lstStyle/>
          <a:p>
            <a:r>
              <a:rPr lang="ru-RU" dirty="0" err="1" smtClean="0"/>
              <a:t>Джеппетто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83" y="1608753"/>
            <a:ext cx="3173031" cy="475615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5580112" y="953786"/>
            <a:ext cx="2611272" cy="6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Папа Карло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600200"/>
            <a:ext cx="3590925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04" y="404664"/>
            <a:ext cx="8229600" cy="778098"/>
          </a:xfrm>
        </p:spPr>
        <p:txBody>
          <a:bodyPr/>
          <a:lstStyle/>
          <a:p>
            <a:r>
              <a:rPr lang="ru-RU" dirty="0" smtClean="0"/>
              <a:t>Герои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2763"/>
            <a:ext cx="4258816" cy="590054"/>
          </a:xfrm>
        </p:spPr>
        <p:txBody>
          <a:bodyPr/>
          <a:lstStyle/>
          <a:p>
            <a:r>
              <a:rPr lang="ru-RU" dirty="0" smtClean="0"/>
              <a:t>Сеньор </a:t>
            </a:r>
            <a:r>
              <a:rPr lang="ru-RU" dirty="0" err="1" smtClean="0"/>
              <a:t>Манджафоко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78520"/>
            <a:ext cx="5101688" cy="382626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5195544" y="1182763"/>
            <a:ext cx="4258816" cy="59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Карабас </a:t>
            </a:r>
            <a:r>
              <a:rPr lang="ru-RU" dirty="0" err="1" smtClean="0"/>
              <a:t>Барабас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045" y="1930109"/>
            <a:ext cx="339855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5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78098"/>
          </a:xfrm>
        </p:spPr>
        <p:txBody>
          <a:bodyPr/>
          <a:lstStyle/>
          <a:p>
            <a:r>
              <a:rPr lang="ru-RU" dirty="0" smtClean="0"/>
              <a:t>Герои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42207"/>
            <a:ext cx="1450504" cy="532656"/>
          </a:xfrm>
        </p:spPr>
        <p:txBody>
          <a:bodyPr/>
          <a:lstStyle/>
          <a:p>
            <a:r>
              <a:rPr lang="ru-RU" dirty="0" smtClean="0"/>
              <a:t>Фея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1574863"/>
            <a:ext cx="2954664" cy="36112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6199321" y="1042207"/>
            <a:ext cx="2841357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Мальвина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230" y="1407077"/>
            <a:ext cx="3571537" cy="3571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852936"/>
            <a:ext cx="2505930" cy="3335681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6199321" y="5401154"/>
            <a:ext cx="2841357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Артемон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169092" y="5401154"/>
            <a:ext cx="2841357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Медоро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61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Попробуйте написать сказку (рассказ) </a:t>
            </a:r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i="1" dirty="0"/>
              <a:t>Н</a:t>
            </a:r>
            <a:r>
              <a:rPr lang="ru-RU" i="1" dirty="0" smtClean="0"/>
              <a:t>а ту же  тему по-своему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Самостоятельно выберите любое понравившееся произведение (героя)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828" y="3562417"/>
            <a:ext cx="3510905" cy="28159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4527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858561"/>
            <a:ext cx="5770984" cy="96470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492896"/>
            <a:ext cx="4932040" cy="35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4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3528392" cy="3096344"/>
          </a:xfrm>
        </p:spPr>
        <p:txBody>
          <a:bodyPr/>
          <a:lstStyle/>
          <a:p>
            <a:r>
              <a:rPr lang="ru-RU" i="1" dirty="0" err="1">
                <a:cs typeface="JasmineUPC" panose="02020603050405020304" pitchFamily="18" charset="-34"/>
              </a:rPr>
              <a:t>Р.Н.Бунеев</a:t>
            </a:r>
            <a:r>
              <a:rPr lang="ru-RU" i="1" dirty="0">
                <a:cs typeface="JasmineUPC" panose="02020603050405020304" pitchFamily="18" charset="-34"/>
              </a:rPr>
              <a:t>, </a:t>
            </a:r>
            <a:r>
              <a:rPr lang="ru-RU" i="1" dirty="0" err="1">
                <a:cs typeface="JasmineUPC" panose="02020603050405020304" pitchFamily="18" charset="-34"/>
              </a:rPr>
              <a:t>Е.В.Бунеева</a:t>
            </a:r>
            <a:r>
              <a:rPr lang="ru-RU" i="1" dirty="0">
                <a:cs typeface="JasmineUPC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ru-RU" i="1" dirty="0" smtClean="0">
                <a:cs typeface="JasmineUPC" panose="02020603050405020304" pitchFamily="18" charset="-34"/>
              </a:rPr>
              <a:t>«</a:t>
            </a:r>
            <a:r>
              <a:rPr lang="ru-RU" i="1" dirty="0">
                <a:cs typeface="JasmineUPC" panose="02020603050405020304" pitchFamily="18" charset="-34"/>
              </a:rPr>
              <a:t>В океане света. </a:t>
            </a:r>
            <a:endParaRPr lang="ru-RU" i="1" dirty="0" smtClean="0"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ru-RU" i="1" dirty="0" smtClean="0">
                <a:cs typeface="JasmineUPC" panose="02020603050405020304" pitchFamily="18" charset="-34"/>
              </a:rPr>
              <a:t>Книга </a:t>
            </a:r>
            <a:r>
              <a:rPr lang="ru-RU" i="1" dirty="0">
                <a:cs typeface="JasmineUPC" panose="02020603050405020304" pitchFamily="18" charset="-34"/>
              </a:rPr>
              <a:t>для чтения в 4 классе».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764704"/>
            <a:ext cx="3483351" cy="54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9907"/>
            <a:ext cx="8229600" cy="850106"/>
          </a:xfrm>
        </p:spPr>
        <p:txBody>
          <a:bodyPr/>
          <a:lstStyle/>
          <a:p>
            <a:r>
              <a:rPr lang="ru-RU" dirty="0" smtClean="0"/>
              <a:t>Б. Галанов «Книжка про книжки»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7" y="1844824"/>
            <a:ext cx="3234502" cy="4312669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929" y="3167828"/>
            <a:ext cx="3147629" cy="31476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99906" y="1391757"/>
            <a:ext cx="5675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Борис Ефимович Галанов (1914-2000)</a:t>
            </a:r>
          </a:p>
          <a:p>
            <a:r>
              <a:rPr lang="ru-RU" sz="2400" dirty="0" smtClean="0"/>
              <a:t> – русский  литературный критик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5501" y="2244498"/>
            <a:ext cx="550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Литературная критика </a:t>
            </a:r>
            <a:r>
              <a:rPr lang="ru-RU" i="1" dirty="0"/>
              <a:t>– з</a:t>
            </a:r>
            <a:r>
              <a:rPr lang="ru-RU" i="1" dirty="0" smtClean="0"/>
              <a:t>анимается истолкованием и </a:t>
            </a:r>
            <a:r>
              <a:rPr lang="ru-RU" i="1" dirty="0"/>
              <a:t>оценкой произведений литературы с точки зрения </a:t>
            </a:r>
            <a:r>
              <a:rPr lang="ru-RU" i="1" dirty="0" smtClean="0"/>
              <a:t>современности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3119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«книжки про книжки»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97988"/>
            <a:ext cx="6635080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С. Я. Маршак «Книжка про книжки».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9140" y="2420888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Скворцова Гришки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книжки -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Грязные, лохматые,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Рваные, горбатые,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конца и без начала,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Переплёты - как мочала,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листах - каракули.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горько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плакали»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2132269"/>
            <a:ext cx="2952328" cy="40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46" y="2927931"/>
            <a:ext cx="3449235" cy="335399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9907"/>
            <a:ext cx="8277367" cy="850106"/>
          </a:xfrm>
        </p:spPr>
        <p:txBody>
          <a:bodyPr/>
          <a:lstStyle/>
          <a:p>
            <a:r>
              <a:rPr lang="ru-RU" dirty="0" smtClean="0"/>
              <a:t>Читаем правильно!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37199" y="1494549"/>
            <a:ext cx="6842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читали имя автора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13556" y="2076663"/>
            <a:ext cx="6214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читали название </a:t>
            </a:r>
            <a:r>
              <a:rPr lang="ru-RU" sz="2800" dirty="0"/>
              <a:t>произведения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62112" y="2602320"/>
            <a:ext cx="590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рассматривали иллюстрацию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972942" y="3149787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предполагали о содержании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643556" y="3697254"/>
            <a:ext cx="581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800" dirty="0" smtClean="0"/>
              <a:t>прочитывали </a:t>
            </a:r>
            <a:r>
              <a:rPr lang="ru-RU" sz="2800" dirty="0"/>
              <a:t>произведение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339495" y="4549432"/>
            <a:ext cx="56383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сравнивали предположение с результатом чтения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6998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577"/>
            <a:ext cx="8229600" cy="850106"/>
          </a:xfrm>
        </p:spPr>
        <p:txBody>
          <a:bodyPr/>
          <a:lstStyle/>
          <a:p>
            <a:r>
              <a:rPr lang="ru-RU" dirty="0" smtClean="0"/>
              <a:t>Определение стиля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50844"/>
            <a:ext cx="399995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Художественный 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Образность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Наличие сюжета (события, действия) 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Главные герои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Описания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Сравнения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425323" y="1350844"/>
            <a:ext cx="42614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CC0000"/>
                </a:solidFill>
              </a:rPr>
              <a:t>Научно-популярный</a:t>
            </a:r>
          </a:p>
          <a:p>
            <a:r>
              <a:rPr lang="ru-RU" dirty="0" smtClean="0">
                <a:solidFill>
                  <a:srgbClr val="CC0000"/>
                </a:solidFill>
              </a:rPr>
              <a:t>Строгость изложения</a:t>
            </a:r>
          </a:p>
          <a:p>
            <a:r>
              <a:rPr lang="ru-RU" dirty="0" smtClean="0">
                <a:solidFill>
                  <a:srgbClr val="CC0000"/>
                </a:solidFill>
              </a:rPr>
              <a:t>Ссылка на факты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C0000"/>
                </a:solidFill>
              </a:rPr>
              <a:t>(биографические сведения, даты)</a:t>
            </a:r>
          </a:p>
          <a:p>
            <a:r>
              <a:rPr lang="ru-RU" dirty="0" smtClean="0">
                <a:solidFill>
                  <a:srgbClr val="CC0000"/>
                </a:solidFill>
              </a:rPr>
              <a:t>Использование цитат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959"/>
          <a:stretch/>
        </p:blipFill>
        <p:spPr>
          <a:xfrm>
            <a:off x="5189538" y="4427768"/>
            <a:ext cx="3096344" cy="21111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97" t="7296" b="5346"/>
          <a:stretch/>
        </p:blipFill>
        <p:spPr>
          <a:xfrm>
            <a:off x="2609611" y="4423141"/>
            <a:ext cx="2197820" cy="21157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052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51" y="620688"/>
            <a:ext cx="8553128" cy="936104"/>
          </a:xfrm>
        </p:spPr>
        <p:txBody>
          <a:bodyPr/>
          <a:lstStyle/>
          <a:p>
            <a:r>
              <a:rPr lang="ru-RU" dirty="0" smtClean="0"/>
              <a:t>Самостоятельная работа с текстом.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494" y="2546372"/>
            <a:ext cx="8229600" cy="1108719"/>
          </a:xfrm>
        </p:spPr>
        <p:txBody>
          <a:bodyPr/>
          <a:lstStyle/>
          <a:p>
            <a:r>
              <a:rPr lang="ru-RU" i="1" u="sng" dirty="0" smtClean="0"/>
              <a:t>1я часть </a:t>
            </a:r>
            <a:r>
              <a:rPr lang="ru-RU" dirty="0" smtClean="0"/>
              <a:t>– две книжки о деревянном человечке;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5494" y="372652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u="sng" dirty="0">
                <a:latin typeface="+mn-lt"/>
              </a:rPr>
              <a:t>2я часть </a:t>
            </a:r>
            <a:r>
              <a:rPr lang="ru-RU" sz="3200" dirty="0">
                <a:latin typeface="+mn-lt"/>
              </a:rPr>
              <a:t>– предложение Толстого поработать для детей;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9" y="4841417"/>
            <a:ext cx="8707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u="sng" dirty="0">
                <a:latin typeface="+mn-lt"/>
              </a:rPr>
              <a:t>3я часть </a:t>
            </a:r>
            <a:r>
              <a:rPr lang="ru-RU" sz="3200" dirty="0">
                <a:latin typeface="+mn-lt"/>
              </a:rPr>
              <a:t>– превращение героев Коллоди в героев </a:t>
            </a:r>
            <a:r>
              <a:rPr lang="ru-RU" sz="3200" dirty="0" err="1">
                <a:latin typeface="+mn-lt"/>
              </a:rPr>
              <a:t>А.Толстого</a:t>
            </a:r>
            <a:r>
              <a:rPr lang="ru-RU" sz="3200" dirty="0">
                <a:latin typeface="+mn-lt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1558039"/>
            <a:ext cx="634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Обозначить границы частей: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4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36400"/>
            <a:ext cx="8229600" cy="778098"/>
          </a:xfrm>
        </p:spPr>
        <p:txBody>
          <a:bodyPr/>
          <a:lstStyle/>
          <a:p>
            <a:r>
              <a:rPr lang="ru-RU" dirty="0" smtClean="0"/>
              <a:t>Карло Коллоди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9" y="1116431"/>
            <a:ext cx="3814740" cy="4525963"/>
          </a:xfrm>
          <a:effectLst>
            <a:softEdge rad="317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42429" y="1395534"/>
            <a:ext cx="5050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Итальянский </a:t>
            </a:r>
            <a:r>
              <a:rPr lang="ru-RU" dirty="0"/>
              <a:t>писатель Карло </a:t>
            </a:r>
            <a:r>
              <a:rPr lang="ru-RU" dirty="0" err="1"/>
              <a:t>Лоренцини</a:t>
            </a:r>
            <a:r>
              <a:rPr lang="ru-RU" dirty="0"/>
              <a:t>, который для печати взял себе литературное имя (псевдоним) Коллоди в честь небольшого городка, где прошло его </a:t>
            </a:r>
            <a:r>
              <a:rPr lang="ru-RU" dirty="0" smtClean="0"/>
              <a:t>детство.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Будущий писатель Карло Коллоди родился в </a:t>
            </a:r>
            <a:r>
              <a:rPr lang="ru-RU" dirty="0" smtClean="0"/>
              <a:t>1826 году </a:t>
            </a:r>
            <a:r>
              <a:rPr lang="ru-RU" dirty="0"/>
              <a:t>во Флоренции, в семье повара, </a:t>
            </a:r>
            <a:r>
              <a:rPr lang="ru-RU" dirty="0" smtClean="0"/>
              <a:t>в 22 </a:t>
            </a:r>
            <a:r>
              <a:rPr lang="ru-RU" dirty="0"/>
              <a:t>года начал писать книги, а в 55 лет придумал Пиноккио и стал всемирно знаменитым.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823" y="4144403"/>
            <a:ext cx="2954488" cy="24149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852" y="3883160"/>
            <a:ext cx="2170633" cy="2937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38937" y="4360966"/>
            <a:ext cx="3964735" cy="248458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4030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Николаевич Толстой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052736"/>
            <a:ext cx="3844527" cy="5087590"/>
          </a:xfrm>
          <a:effectLst>
            <a:softEdge rad="317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772" y="1196752"/>
            <a:ext cx="50760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Толстой </a:t>
            </a:r>
            <a:r>
              <a:rPr lang="ru-RU" dirty="0"/>
              <a:t>решил пересказать книгу Карло</a:t>
            </a:r>
          </a:p>
          <a:p>
            <a:r>
              <a:rPr lang="ru-RU" dirty="0"/>
              <a:t> Коллоди по-своему.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предисловии к своей </a:t>
            </a:r>
            <a:r>
              <a:rPr lang="ru-RU" dirty="0" smtClean="0"/>
              <a:t>сказке, которую </a:t>
            </a:r>
            <a:r>
              <a:rPr lang="ru-RU" dirty="0"/>
              <a:t>он назвал "Золотой ключик, или Приключения Буратино", писатель заявил, что читал "Приключения Пиноккио" в детстве, часто пересказывал историю деревянной куклы своим товарищам и выдумывал такие похождения, каких в книге совсем и не было.</a:t>
            </a:r>
            <a:br>
              <a:rPr lang="ru-RU" dirty="0"/>
            </a:br>
            <a:r>
              <a:rPr lang="ru-RU" dirty="0" smtClean="0"/>
              <a:t>На </a:t>
            </a:r>
            <a:r>
              <a:rPr lang="ru-RU" dirty="0"/>
              <a:t>самом деле это не так. Толстой был уже взрослым человеком, когда впервые прочел сказку о мальчике из полена. </a:t>
            </a:r>
            <a:r>
              <a:rPr lang="ru-RU" dirty="0" smtClean="0"/>
              <a:t>Писатель</a:t>
            </a:r>
            <a:r>
              <a:rPr lang="ru-RU" dirty="0"/>
              <a:t>, работая над пересказом "Пиноккио", вспомнил собственное детство, свои детские забавы и мечты о необыкновенных приключениях, поэтому его Буратино очень </a:t>
            </a:r>
            <a:r>
              <a:rPr lang="ru-RU" dirty="0" smtClean="0"/>
              <a:t>похож на него самого в детстве.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9656" y="3361697"/>
            <a:ext cx="2160265" cy="29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81481E-6 L -0.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1344</TotalTime>
  <Words>379</Words>
  <Application>Microsoft Office PowerPoint</Application>
  <PresentationFormat>Экран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Литература 1</vt:lpstr>
      <vt:lpstr>Превращение Пиноккио в Буратино (Б.Галанов «Книжка про книжки» (отрывок), «Пишу на ту же тему по-своему»)</vt:lpstr>
      <vt:lpstr>Слайд 2</vt:lpstr>
      <vt:lpstr>Б. Галанов «Книжка про книжки»</vt:lpstr>
      <vt:lpstr>Другие «книжки про книжки»</vt:lpstr>
      <vt:lpstr>Читаем правильно!</vt:lpstr>
      <vt:lpstr>Определение стиля текста</vt:lpstr>
      <vt:lpstr>Самостоятельная работа с текстом.</vt:lpstr>
      <vt:lpstr>Карло Коллоди</vt:lpstr>
      <vt:lpstr>Алексей Николаевич Толстой</vt:lpstr>
      <vt:lpstr>Главные герои</vt:lpstr>
      <vt:lpstr>Характеры главных героев</vt:lpstr>
      <vt:lpstr>Герои</vt:lpstr>
      <vt:lpstr>Герои</vt:lpstr>
      <vt:lpstr>Герои</vt:lpstr>
      <vt:lpstr>Домашнее задание: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ПО ПРОГРАММЕ «ШКОЛА 2100» 2 класс П. Ершов «Конёк – горбунок»</dc:title>
  <dc:creator>Admin</dc:creator>
  <dc:description>http://aida.ucoz.ru</dc:description>
  <cp:lastModifiedBy>A</cp:lastModifiedBy>
  <cp:revision>82</cp:revision>
  <dcterms:created xsi:type="dcterms:W3CDTF">2012-09-06T09:03:26Z</dcterms:created>
  <dcterms:modified xsi:type="dcterms:W3CDTF">2014-10-20T18:19:44Z</dcterms:modified>
  <cp:category>шаблоны к Powerpoint</cp:category>
</cp:coreProperties>
</file>