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88C3D-C0D9-4E20-B2FC-620F818B5D51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0E3B4-55DE-4488-83DA-20A3DAB84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0E3B4-55DE-4488-83DA-20A3DAB84CA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Рассматривание картины</a:t>
            </a:r>
            <a:r>
              <a:rPr lang="ru-RU" baseline="0" dirty="0" smtClean="0"/>
              <a:t> под музыку А. П. Бородина «Богатырская симфония.»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0E3B4-55DE-4488-83DA-20A3DAB84CA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0E3B4-55DE-4488-83DA-20A3DAB84CA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0E3B4-55DE-4488-83DA-20A3DAB84CA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C027A58-F8FB-4C71-8332-F12E8BFF4764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6E3A020-8E6B-4EFF-91AD-57D3CB94FE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7A58-F8FB-4C71-8332-F12E8BFF4764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3A020-8E6B-4EFF-91AD-57D3CB94FE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7A58-F8FB-4C71-8332-F12E8BFF4764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3A020-8E6B-4EFF-91AD-57D3CB94FE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027A58-F8FB-4C71-8332-F12E8BFF4764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6E3A020-8E6B-4EFF-91AD-57D3CB94FE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C027A58-F8FB-4C71-8332-F12E8BFF4764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6E3A020-8E6B-4EFF-91AD-57D3CB94FE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7A58-F8FB-4C71-8332-F12E8BFF4764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3A020-8E6B-4EFF-91AD-57D3CB94FE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7A58-F8FB-4C71-8332-F12E8BFF4764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3A020-8E6B-4EFF-91AD-57D3CB94FE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027A58-F8FB-4C71-8332-F12E8BFF4764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E3A020-8E6B-4EFF-91AD-57D3CB94FE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7A58-F8FB-4C71-8332-F12E8BFF4764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3A020-8E6B-4EFF-91AD-57D3CB94FE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027A58-F8FB-4C71-8332-F12E8BFF4764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6E3A020-8E6B-4EFF-91AD-57D3CB94FE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027A58-F8FB-4C71-8332-F12E8BFF4764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E3A020-8E6B-4EFF-91AD-57D3CB94FE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C027A58-F8FB-4C71-8332-F12E8BFF4764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6E3A020-8E6B-4EFF-91AD-57D3CB94FE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vasnecov.ru/cms.ashx?req=Image&amp;imageid=f41c39e5-acdb-499c-87b4-60434cd8eedb&amp;key=&#1042;.&#1052;.%20&#1042;&#1072;&#1089;&#1085;&#1077;&#1094;&#1086;&#1074;.%201885.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-portrets.ru/art/bogatyri-vasnetsov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571744"/>
            <a:ext cx="6172200" cy="1785950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Сочинение по картине В. М. Васнецова «Три богатыря.»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286388"/>
            <a:ext cx="6172200" cy="1088534"/>
          </a:xfrm>
        </p:spPr>
        <p:txBody>
          <a:bodyPr/>
          <a:lstStyle/>
          <a:p>
            <a:r>
              <a:rPr lang="ru-RU" dirty="0" smtClean="0"/>
              <a:t>Киселева Ольга Валерьевна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МАОУ СО школа № 36 г. Владимира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3. Заключение.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</a:t>
            </a:r>
          </a:p>
          <a:p>
            <a:pPr>
              <a:buNone/>
            </a:pPr>
            <a:r>
              <a:rPr lang="ru-RU" dirty="0" smtClean="0"/>
              <a:t>      - Что хотел нам сказать художник своей картиной?  ( уважение , защитники)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Задачи урока: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/>
              <a:t>научиться воспринимать содержание картины;</a:t>
            </a:r>
          </a:p>
          <a:p>
            <a:pPr>
              <a:buFontTx/>
              <a:buChar char="-"/>
            </a:pPr>
            <a:r>
              <a:rPr lang="ru-RU" dirty="0" smtClean="0"/>
              <a:t>-научиться выражать своё отношение к изображённому на картине;</a:t>
            </a:r>
          </a:p>
          <a:p>
            <a:pPr>
              <a:buFontTx/>
              <a:buChar char="-"/>
            </a:pPr>
            <a:r>
              <a:rPr lang="ru-RU" dirty="0" smtClean="0"/>
              <a:t>-развивать умение писать сочинение по картине;</a:t>
            </a:r>
          </a:p>
          <a:p>
            <a:pPr>
              <a:buFontTx/>
              <a:buChar char="-"/>
            </a:pPr>
            <a:r>
              <a:rPr lang="ru-RU" dirty="0" smtClean="0"/>
              <a:t>-формировать интерес к героическому прошлому нашего народа;</a:t>
            </a:r>
          </a:p>
          <a:p>
            <a:pPr>
              <a:buFontTx/>
              <a:buChar char="-"/>
            </a:pPr>
            <a:r>
              <a:rPr lang="ru-RU" dirty="0" smtClean="0"/>
              <a:t>-воспитывать гордость и уважение к защитникам Отечества.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В. М. Васнецов</a:t>
            </a:r>
            <a:endParaRPr lang="ru-RU" sz="4800" dirty="0">
              <a:solidFill>
                <a:srgbClr val="C00000"/>
              </a:solidFill>
            </a:endParaRPr>
          </a:p>
        </p:txBody>
      </p:sp>
      <p:pic>
        <p:nvPicPr>
          <p:cNvPr id="11" name="Содержимое 10" descr="В.М. Васнецов. 1885.">
            <a:hlinkClick r:id="rId3" tgtFrame="_blank" tooltip="&quot;В.М. Васнецов. 1885.&quot;"/>
          </p:cNvPr>
          <p:cNvPicPr>
            <a:picLocks noGrp="1"/>
          </p:cNvPicPr>
          <p:nvPr>
            <p:ph sz="quarter" idx="1"/>
          </p:nvPr>
        </p:nvPicPr>
        <p:blipFill>
          <a:blip r:embed="rId4"/>
          <a:stretch>
            <a:fillRect/>
          </a:stretch>
        </p:blipFill>
        <p:spPr bwMode="auto">
          <a:xfrm>
            <a:off x="428596" y="1785926"/>
            <a:ext cx="357190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одержимое 9"/>
          <p:cNvSpPr>
            <a:spLocks noGrp="1"/>
          </p:cNvSpPr>
          <p:nvPr>
            <p:ph sz="quarter" idx="2"/>
          </p:nvPr>
        </p:nvSpPr>
        <p:spPr>
          <a:xfrm>
            <a:off x="4429124" y="1785926"/>
            <a:ext cx="3786214" cy="4500594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Годы жизни - 1848-1926.</a:t>
            </a:r>
          </a:p>
          <a:p>
            <a:r>
              <a:rPr lang="ru-RU" dirty="0" smtClean="0"/>
              <a:t>Писал картины на историческую тему.</a:t>
            </a:r>
          </a:p>
          <a:p>
            <a:r>
              <a:rPr lang="ru-RU" dirty="0" smtClean="0"/>
              <a:t>На написание картины «Богатыри» потратил около 20 лет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Подготовка к восприятию картины.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- Какие былины мы читали на уроках литературного чтения?</a:t>
            </a:r>
          </a:p>
          <a:p>
            <a:pPr>
              <a:buNone/>
            </a:pPr>
            <a:r>
              <a:rPr lang="ru-RU" dirty="0" smtClean="0"/>
              <a:t>  - Кто герои этих былин?</a:t>
            </a:r>
          </a:p>
          <a:p>
            <a:pPr>
              <a:buNone/>
            </a:pPr>
            <a:r>
              <a:rPr lang="ru-RU" dirty="0" smtClean="0"/>
              <a:t>  - Что мы узнали об Илье Муромце? </a:t>
            </a:r>
          </a:p>
          <a:p>
            <a:pPr>
              <a:buNone/>
            </a:pPr>
            <a:r>
              <a:rPr lang="ru-RU" dirty="0" smtClean="0"/>
              <a:t>  - Что узнали о Добрыне Никитиче? </a:t>
            </a:r>
          </a:p>
          <a:p>
            <a:pPr>
              <a:buNone/>
            </a:pPr>
            <a:r>
              <a:rPr lang="ru-RU" dirty="0" smtClean="0"/>
              <a:t>  - Расскажите об Алёше Поповиче?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Картина Три богатыря Васнецов">
            <a:hlinkClick r:id="rId3" tgtFrame="_blank"/>
          </p:cNvPr>
          <p:cNvPicPr>
            <a:picLocks noGrp="1"/>
          </p:cNvPicPr>
          <p:nvPr>
            <p:ph sz="quarter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85720" y="214290"/>
            <a:ext cx="8358246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План: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43890" cy="487375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b="1" dirty="0" smtClean="0"/>
              <a:t>1. Вступление. </a:t>
            </a:r>
            <a:r>
              <a:rPr lang="ru-RU" dirty="0" smtClean="0"/>
              <a:t>(Автор, название картины, что видим на картине)</a:t>
            </a:r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2. Основная часть:</a:t>
            </a:r>
          </a:p>
          <a:p>
            <a:pPr>
              <a:buNone/>
            </a:pPr>
            <a:r>
              <a:rPr lang="ru-RU" dirty="0" smtClean="0"/>
              <a:t>     а) Описание богатырей.</a:t>
            </a:r>
          </a:p>
          <a:p>
            <a:pPr>
              <a:buNone/>
            </a:pPr>
            <a:r>
              <a:rPr lang="ru-RU" dirty="0" smtClean="0"/>
              <a:t>      б)Природа на картине.</a:t>
            </a:r>
          </a:p>
          <a:p>
            <a:pPr>
              <a:buNone/>
            </a:pPr>
            <a:r>
              <a:rPr lang="ru-RU" dirty="0" smtClean="0"/>
              <a:t>       в)Мысли и чувства, которые вызывает картина.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b="1" dirty="0" smtClean="0"/>
              <a:t>3. Заключение.  </a:t>
            </a:r>
            <a:r>
              <a:rPr lang="ru-RU" dirty="0" smtClean="0"/>
              <a:t>(Что хотел сказать художник своей картиной? 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1. Вступление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14554"/>
            <a:ext cx="7467600" cy="4259398"/>
          </a:xfrm>
        </p:spPr>
        <p:txBody>
          <a:bodyPr/>
          <a:lstStyle/>
          <a:p>
            <a:r>
              <a:rPr lang="ru-RU" dirty="0" smtClean="0"/>
              <a:t>С чего начнём сочинение?( автор, название картины)</a:t>
            </a:r>
          </a:p>
          <a:p>
            <a:r>
              <a:rPr lang="ru-RU" dirty="0" smtClean="0"/>
              <a:t>Кого мы видим на картине?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2. Основная часть.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а) - Кто изображён в центре?</a:t>
            </a:r>
          </a:p>
          <a:p>
            <a:pPr>
              <a:buNone/>
            </a:pPr>
            <a:r>
              <a:rPr lang="ru-RU" dirty="0" smtClean="0"/>
              <a:t>            - Во что он одет?(кольчуга, шлем)</a:t>
            </a:r>
          </a:p>
          <a:p>
            <a:pPr>
              <a:buNone/>
            </a:pPr>
            <a:r>
              <a:rPr lang="ru-RU" dirty="0" smtClean="0"/>
              <a:t>            - Какое у него оружие? (палица, щит, копьё)</a:t>
            </a:r>
          </a:p>
          <a:p>
            <a:pPr>
              <a:buNone/>
            </a:pPr>
            <a:r>
              <a:rPr lang="ru-RU" dirty="0" smtClean="0"/>
              <a:t>            - Что Илья делает? (вдаль, ко лбу)</a:t>
            </a:r>
          </a:p>
          <a:p>
            <a:pPr>
              <a:buNone/>
            </a:pPr>
            <a:r>
              <a:rPr lang="ru-RU" dirty="0" smtClean="0"/>
              <a:t>            - Кто находится справа от Ильи Муромца?</a:t>
            </a:r>
          </a:p>
          <a:p>
            <a:pPr>
              <a:buNone/>
            </a:pPr>
            <a:r>
              <a:rPr lang="ru-RU" dirty="0" smtClean="0"/>
              <a:t>            - Какова его одежда? (богато, нарядно)</a:t>
            </a:r>
          </a:p>
          <a:p>
            <a:pPr>
              <a:buNone/>
            </a:pPr>
            <a:r>
              <a:rPr lang="ru-RU" dirty="0" smtClean="0"/>
              <a:t>            - Что делает Добрыня? (вынимает меч)</a:t>
            </a:r>
          </a:p>
          <a:p>
            <a:pPr>
              <a:buNone/>
            </a:pPr>
            <a:r>
              <a:rPr lang="ru-RU" dirty="0" smtClean="0"/>
              <a:t>            - Кто находится слева от Ильи Муромца?</a:t>
            </a:r>
          </a:p>
          <a:p>
            <a:pPr>
              <a:buNone/>
            </a:pPr>
            <a:r>
              <a:rPr lang="ru-RU" dirty="0" smtClean="0"/>
              <a:t>            - Что делает Алёша Попович? (снимает лук, наготове)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57158" y="928688"/>
            <a:ext cx="8286808" cy="554513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б)  - Что видим за спинами богатырей? (Русская земля)</a:t>
            </a:r>
          </a:p>
          <a:p>
            <a:pPr>
              <a:buNone/>
            </a:pPr>
            <a:r>
              <a:rPr lang="ru-RU" dirty="0" smtClean="0"/>
              <a:t>                     - Опишите её. ( трава, небо, холмы)</a:t>
            </a:r>
          </a:p>
          <a:p>
            <a:pPr>
              <a:buNone/>
            </a:pPr>
            <a:r>
              <a:rPr lang="ru-RU" dirty="0" smtClean="0"/>
              <a:t>                    - Какие краски использует В. М. Васнецов?</a:t>
            </a:r>
          </a:p>
          <a:p>
            <a:pPr>
              <a:buNone/>
            </a:pPr>
            <a:r>
              <a:rPr lang="ru-RU" dirty="0" smtClean="0"/>
              <a:t>                     - Что хотел показать художник, нарисовав такую природу? ( не всё спокойно, много врагов)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в) – Какие чувства вызывает картина?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137</TotalTime>
  <Words>424</Words>
  <Application>Microsoft Office PowerPoint</Application>
  <PresentationFormat>Экран (4:3)</PresentationFormat>
  <Paragraphs>59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Сочинение по картине В. М. Васнецова «Три богатыря.»</vt:lpstr>
      <vt:lpstr>Задачи урока:</vt:lpstr>
      <vt:lpstr>В. М. Васнецов</vt:lpstr>
      <vt:lpstr>Подготовка к восприятию картины.</vt:lpstr>
      <vt:lpstr>Слайд 5</vt:lpstr>
      <vt:lpstr>План:</vt:lpstr>
      <vt:lpstr>1. Вступление.</vt:lpstr>
      <vt:lpstr>2. Основная часть.</vt:lpstr>
      <vt:lpstr>Слайд 9</vt:lpstr>
      <vt:lpstr>3. Заключение.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 по картине В. М. Васнецова «Три богатыря.»</dc:title>
  <dc:creator>VCT</dc:creator>
  <cp:lastModifiedBy> Ученик</cp:lastModifiedBy>
  <cp:revision>16</cp:revision>
  <dcterms:created xsi:type="dcterms:W3CDTF">2013-10-15T05:22:55Z</dcterms:created>
  <dcterms:modified xsi:type="dcterms:W3CDTF">2013-10-24T14:16:38Z</dcterms:modified>
</cp:coreProperties>
</file>