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0502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3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5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9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86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8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61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2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9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2647F38-B617-4D2F-AE0A-013F0C4D2C57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8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1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3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4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5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9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6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6300" y="319558"/>
            <a:ext cx="6430967" cy="304182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бюджетная образовательная организация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основная общеобразовательная школа № 9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Новокуйбышевск Самарской области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«Детский сад Родничок»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Правила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6532" y="5422006"/>
            <a:ext cx="5461253" cy="122349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Сомина Валентина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71394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-721216"/>
            <a:ext cx="7704667" cy="515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1587375"/>
            <a:ext cx="3740150" cy="442644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6904" y="1687132"/>
            <a:ext cx="3739896" cy="43266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 или гвоздик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розетку не совать –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опасно,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каждый должен знать.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7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28789"/>
            <a:ext cx="7704667" cy="12363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 Топаем, хлопаем»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дети поступают правильно –хлопают,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неправильно – топают)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82133" y="1481070"/>
            <a:ext cx="7704667" cy="4518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 я теперь, друзья,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 огнем играть нельзя! (Хлопают).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Спички весело горят,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с ними я играть. ( Топают).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 убежал за дом,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играет он с костром. ( Топают).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опасен, Лена знает,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Утюг больше не включает. ( Хлопают).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с Ниною играют,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печи газ зажигают. ( Хлопают).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 увидел: дом горит,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«01» звонит. ( Хлопают)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-734095"/>
            <a:ext cx="7704667" cy="230961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Горючие вещества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120462"/>
            <a:ext cx="7704667" cy="4879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-Назовите горючие жидкости?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-Что тушат водой?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-Почему бензин, керосин, нефть не тушат водой?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-Почему горючие вещества нельзя хранить на кухне или балконе?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«Четвертый лишний»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лишнее слово, объясните свой выбор)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-Ваза, чай, кофе, бензин;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-Бензин, керосин, нефть, вода;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-Лак, вода, краска, спирт;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Лед, нефть, краска, лак;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-Песок, вата, сено, промасленная тряпка.</a:t>
            </a: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7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2133" y="-592428"/>
            <a:ext cx="7704667" cy="230961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Кухня – не место для игр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1197735"/>
            <a:ext cx="3740150" cy="457200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46904" y="1197735"/>
            <a:ext cx="3739896" cy="481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 газ у нас горит,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он тянет как магнит.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мама я хочу уметь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ручки на плите вертеть.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спички ловко зажигать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газ включать и выключать.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мама строго мне сказала: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 плите чтоб руки не совала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это, так и знай!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за мной понаблюдай.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 газу ты не подходи-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Сперва немного подрасти!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06063"/>
            <a:ext cx="7704667" cy="9401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елка новогодняя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радость принесет!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1455313"/>
            <a:ext cx="3740150" cy="455851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6904" y="1455313"/>
            <a:ext cx="3739896" cy="455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-Какие бывают елки?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 вы думаете, что опаснее, когда загорелась обычная или искусственная елка? Почему?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-Почему елку не ставят на ковер?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-Почему елки не ставят у дверей?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-Почему нельзя жечь возле елки бенгальские огни, хлопушки?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-Почему устраивать фейерверки нужно на улице, подальше от жилых домов?</a:t>
            </a:r>
          </a:p>
        </p:txBody>
      </p:sp>
    </p:spTree>
    <p:extLst>
      <p:ext uri="{BB962C8B-B14F-4D97-AF65-F5344CB8AC3E}">
        <p14:creationId xmlns:p14="http://schemas.microsoft.com/office/powerpoint/2010/main" val="310943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75259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пожар?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1571223"/>
            <a:ext cx="3740150" cy="394093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6904" y="1571223"/>
            <a:ext cx="3739896" cy="4442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лес, звериный дом,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пылал ни где огнем,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плакали букашки,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теряли гнезда пташки,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лишь пели птички,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берите в руки спички.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8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69695" y="-1532585"/>
            <a:ext cx="7704667" cy="1059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6904" y="1185928"/>
            <a:ext cx="3739896" cy="4827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вьется пламя,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 валит столбом,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Ноль – один» мы наберем,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пожарных позовем!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5" y="1185928"/>
            <a:ext cx="3853118" cy="4567965"/>
          </a:xfrm>
        </p:spPr>
      </p:pic>
    </p:spTree>
    <p:extLst>
      <p:ext uri="{BB962C8B-B14F-4D97-AF65-F5344CB8AC3E}">
        <p14:creationId xmlns:p14="http://schemas.microsoft.com/office/powerpoint/2010/main" val="1979569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82133" y="1004552"/>
            <a:ext cx="7704667" cy="462351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3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88675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правилами пожарной безопасности. Предупредить баловство с огнем и привить навыки осторожного обращения с ним.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детей быстро оценивать опасную ситуацию, принимать оптимальное решение;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детей с причинами пожара и правилами поведения;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чувства самосохранения.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8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2133" y="-419205"/>
            <a:ext cx="770466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82133" y="1197735"/>
            <a:ext cx="3739896" cy="4837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пожарные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запинки знайте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пожарные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соблюдайте.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49" y="1197736"/>
            <a:ext cx="3952651" cy="4837938"/>
          </a:xfrm>
        </p:spPr>
      </p:pic>
    </p:spTree>
    <p:extLst>
      <p:ext uri="{BB962C8B-B14F-4D97-AF65-F5344CB8AC3E}">
        <p14:creationId xmlns:p14="http://schemas.microsoft.com/office/powerpoint/2010/main" val="236655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flipV="1">
            <a:off x="982133" y="-167424"/>
            <a:ext cx="7704667" cy="1674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18" y="1443038"/>
            <a:ext cx="3625074" cy="4570412"/>
          </a:xfrm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746975" y="1442434"/>
            <a:ext cx="4250028" cy="459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огонь! Я друг ребят,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когда со мной шалят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Становлюсь тогда врагом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сжигаю все кругом.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7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-489398"/>
            <a:ext cx="7704667" cy="1416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1094704"/>
            <a:ext cx="3740150" cy="491911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6904" y="1094704"/>
            <a:ext cx="3739896" cy="491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машине ярко-красной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Мчимся мы вперед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тяжелый и опасны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Нас, пожарных , ждет.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 пронзительной сирены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оглушить.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 водой и пеной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огонь тушить.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8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82133" y="-437882"/>
            <a:ext cx="7704667" cy="2060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1545465"/>
            <a:ext cx="3740150" cy="4208428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946904" y="1545465"/>
            <a:ext cx="3739896" cy="4468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огнетушитель,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найден нарушитель.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уйти огню от нас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потушит пенный газ.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3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06063"/>
            <a:ext cx="7704667" cy="163561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пожара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1841678"/>
            <a:ext cx="3740150" cy="435305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6904" y="2060620"/>
            <a:ext cx="3739896" cy="39532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Спички детям не игрушки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ссориться с огнем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больше знать о нем.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Отказаться от привычки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высока смотреть на спички.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запомнить навсегда,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бывает, если дети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Зажигают спички эти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бросают не туда.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Дремлют спички, словно птички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коробке до поры,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маленькие спички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годятся для игры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67425"/>
            <a:ext cx="7704667" cy="159698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- электроприборы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2133" y="2021983"/>
            <a:ext cx="3739896" cy="40136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в нем вся вселенная,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вещь обыкновенная.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(телевизор)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кнопочку нажать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музыка звучать.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(магнитофон)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я, только я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 кухне главная,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меня как не трудитесь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обеда насидитесь.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(электроплита)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6904" y="1056069"/>
            <a:ext cx="3739896" cy="49577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Гладит все, чего касается,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дотронешься – кусается.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(утюг)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кухне целый год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в шкафу живет.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(холодильник)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Пыль увижу – заворчу,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Заворчу и проглочу.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 пылесос)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6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82133" y="-631064"/>
            <a:ext cx="7704667" cy="515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4466" y="1263202"/>
            <a:ext cx="3739896" cy="47724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ты гулять,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Вскачь не надо убегать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Закрывая в доме дверь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ли выключил, проверь.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1455313"/>
            <a:ext cx="3683358" cy="4159876"/>
          </a:xfrm>
        </p:spPr>
      </p:pic>
    </p:spTree>
    <p:extLst>
      <p:ext uri="{BB962C8B-B14F-4D97-AF65-F5344CB8AC3E}">
        <p14:creationId xmlns:p14="http://schemas.microsoft.com/office/powerpoint/2010/main" val="908411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114</TotalTime>
  <Words>709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Corbel</vt:lpstr>
      <vt:lpstr>Times New Roman</vt:lpstr>
      <vt:lpstr>Параллакс</vt:lpstr>
      <vt:lpstr>Государственная бюджетная образовательная организация Самарской области основная общеобразовательная школа № 9 города Новокуйбышевск Самарской области структурное подразделение «Детский сад Родничок»   « Правила  пожарной безопасности»</vt:lpstr>
      <vt:lpstr>Цель: Познакомить детей с правилами пожарной безопасности. Предупредить баловство с огнем и привить навыки осторожного обращения с ним.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 возникновения пожара</vt:lpstr>
      <vt:lpstr>Осторожно - электроприборы</vt:lpstr>
      <vt:lpstr>Презентация PowerPoint</vt:lpstr>
      <vt:lpstr>Презентация PowerPoint</vt:lpstr>
      <vt:lpstr>Игра « Топаем, хлопаем» (Если дети поступают правильно –хлопают, Если неправильно – топают)</vt:lpstr>
      <vt:lpstr>Горючие вещества</vt:lpstr>
      <vt:lpstr>Кухня – не место для игр</vt:lpstr>
      <vt:lpstr>Пусть елка новогодняя нам радость принесет!</vt:lpstr>
      <vt:lpstr>Лесной пожар?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бюджетная образовательная организация Самарской области основная общеобразовательная школа № 9 города Новокуйбышевск Самарской области структурное подразделение «Детский сад Родничок»   « Правила  пожарной безопасности»</dc:title>
  <dc:creator>Валентина</dc:creator>
  <cp:lastModifiedBy>Валентина</cp:lastModifiedBy>
  <cp:revision>17</cp:revision>
  <dcterms:created xsi:type="dcterms:W3CDTF">2014-02-14T10:10:26Z</dcterms:created>
  <dcterms:modified xsi:type="dcterms:W3CDTF">2014-02-19T10:24:35Z</dcterms:modified>
</cp:coreProperties>
</file>