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407AB-0353-406B-8060-A11703AC6C94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13CE-2BD3-4454-9EA1-19BB76650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F031A-FCAC-49C6-BA44-DAAF960F714C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0E248-3796-4F2C-B443-DEE61F4F0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2EB0-956B-4223-9976-6E53F3ACE130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9598-278C-4D5F-8695-07F3E9BC1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713B0-489F-43A0-B95C-B8CAB472C853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DD609-202C-4387-B718-0693D7490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F365-ECFF-445E-9E7F-800742703BD3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B4B65-6CBB-40C4-9E49-3FC8DC379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1C466-3D4A-47CE-8656-879DCA2C3E8B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A0CE9-2FEE-4763-ABA5-05CB584CD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59431-4444-4C1B-BD97-41385CCE0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24814-0B91-47B7-94DD-10DEDD7542A6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D0AC2-FA1B-439B-AB37-798C16860012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3C33-F6ED-4FFD-8529-A8A66FB35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D9F9-229A-4C32-A680-825753CCF3E9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618CD-D1C8-4D80-A280-78EF6D3E6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466E3-0AA4-487E-89C7-3CE3A968A81B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3A6BA-B68F-46FA-BD20-139DEC7A0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54C4-C8A3-4FC5-B0DB-D937FB8807ED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DC777-CABA-42FB-A2D8-B82BF079E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4E10214-FB37-4F9C-BA2F-8B516450185E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5321E82-C1C3-4152-BA4A-7A880110D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1" r:id="rId2"/>
    <p:sldLayoutId id="2147483700" r:id="rId3"/>
    <p:sldLayoutId id="2147483692" r:id="rId4"/>
    <p:sldLayoutId id="2147483701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57290" y="4071942"/>
            <a:ext cx="6400800" cy="7810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FFFF00"/>
                </a:solidFill>
              </a:rPr>
              <a:t>Презентация по литературному чтению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i="1" dirty="0" smtClean="0">
                <a:solidFill>
                  <a:srgbClr val="FFFF00"/>
                </a:solidFill>
              </a:rPr>
              <a:t>   КЛАСС     Система Л.В. </a:t>
            </a:r>
            <a:r>
              <a:rPr lang="ru-RU" sz="2000" b="1" i="1" dirty="0" smtClean="0">
                <a:solidFill>
                  <a:srgbClr val="FFFF00"/>
                </a:solidFill>
              </a:rPr>
              <a:t>Занкова</a:t>
            </a:r>
            <a:endParaRPr lang="ru-RU" sz="2000" b="1" i="1" dirty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Образ лисы в русских сказках</a:t>
            </a:r>
            <a:endParaRPr lang="ru-RU" sz="6000" b="1" i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88" y="5214951"/>
            <a:ext cx="507206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Презентацию составила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Хлопонина   </a:t>
            </a:r>
            <a:r>
              <a:rPr lang="ru-RU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Светлана   Анатольевна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учитель  начальных  классов   МБОУ  гимназия  № 25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город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Краснодар</a:t>
            </a:r>
          </a:p>
          <a:p>
            <a:pPr algn="ctr">
              <a:defRPr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2010 год</a:t>
            </a:r>
          </a:p>
          <a:p>
            <a:pPr algn="ctr">
              <a:defRPr/>
            </a:pPr>
            <a:endParaRPr lang="ru-RU" sz="1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1488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577" b="17577"/>
          <a:stretch>
            <a:fillRect/>
          </a:stretch>
        </p:blipFill>
        <p:spPr>
          <a:xfrm>
            <a:off x="428596" y="357166"/>
            <a:ext cx="3214710" cy="2970555"/>
          </a:xfrm>
        </p:spPr>
      </p:pic>
      <p:sp>
        <p:nvSpPr>
          <p:cNvPr id="6147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428625"/>
            <a:ext cx="2057400" cy="5591175"/>
          </a:xfrm>
        </p:spPr>
        <p:txBody>
          <a:bodyPr/>
          <a:lstStyle/>
          <a:p>
            <a:pPr eaLnBrk="1" hangingPunct="1"/>
            <a:endParaRPr lang="ru-RU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sz="2000" smtClean="0">
                <a:latin typeface="Arial" charset="0"/>
                <a:cs typeface="Arial" charset="0"/>
              </a:rPr>
              <a:t>У КУМУШКИ-ЛИСЫ ЗУБУШКИ ОСТРЫ, РЫЛЬЦЕ ТОНЕНЬКОЕ; УШКИ НА МАКУШКЕ, ХВОСТИК НА ОТЛЁТЕ, ШУБКА ТЁПЛЕНЬКАЯ.</a:t>
            </a:r>
          </a:p>
        </p:txBody>
      </p:sp>
      <p:pic>
        <p:nvPicPr>
          <p:cNvPr id="6" name="Рисунок 5" descr="4454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500438"/>
            <a:ext cx="2066746" cy="2758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fmt_53_id_31762.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3500438"/>
            <a:ext cx="3619509" cy="2714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fox02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44" y="428604"/>
            <a:ext cx="2428892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062005105315_30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4767" b="14767"/>
          <a:stretch>
            <a:fillRect/>
          </a:stretch>
        </p:blipFill>
        <p:spPr>
          <a:xfrm>
            <a:off x="457201" y="457200"/>
            <a:ext cx="2686040" cy="2757099"/>
          </a:xfrm>
        </p:spPr>
      </p:pic>
      <p:sp>
        <p:nvSpPr>
          <p:cNvPr id="7171" name="Текст 3"/>
          <p:cNvSpPr>
            <a:spLocks noGrp="1"/>
          </p:cNvSpPr>
          <p:nvPr>
            <p:ph type="body" sz="half" idx="2"/>
          </p:nvPr>
        </p:nvSpPr>
        <p:spPr>
          <a:xfrm>
            <a:off x="6072188" y="428625"/>
            <a:ext cx="2614612" cy="5591175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ХОРОШО КУМА ПРИНАРЯЖЕНА: ШЕРСТЬ ПУШИСТАЯ, ЗОЛОТИСТАЯ; НА ГРУДИ ЖИЛЕТ, А НА ШЕЕ БЕЛЫЙ ГАЛСТУЧЕК.</a:t>
            </a:r>
          </a:p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ХОДИТ ЛИСА ТИХОХОНЬКО, К ЗЕМЛЕ ПРИГИБАЕТСЯ, БУДТО КЛАНЯЕТСЯ; СВОЙ ПУШИСТЫЙ ХВОСТ НОСИТ БЕРЕЖНО; СМОТРИТ ЛАСКОВО, УЛЫБАЕТСЯ, ЗУБКИ БЕЛЫЕ ПОКАЗЫВАЕТ.</a:t>
            </a:r>
          </a:p>
        </p:txBody>
      </p:sp>
      <p:pic>
        <p:nvPicPr>
          <p:cNvPr id="6" name="Рисунок 5" descr="fox09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214686"/>
            <a:ext cx="2357444" cy="3143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428605"/>
            <a:ext cx="2571768" cy="28955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fox12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050" y="3429000"/>
            <a:ext cx="3048008" cy="2286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Текст 3"/>
          <p:cNvSpPr>
            <a:spLocks noGrp="1"/>
          </p:cNvSpPr>
          <p:nvPr>
            <p:ph type="body" sz="half" idx="2"/>
          </p:nvPr>
        </p:nvSpPr>
        <p:spPr>
          <a:xfrm>
            <a:off x="3929063" y="500063"/>
            <a:ext cx="4757737" cy="17145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РОЕТ НОРЫ, УМНИЦА, ГЛУБОКИЕ: МНОГО ВХОДОВ В НИХ И ВЫХОДОВ, КЛАДОВЫЕ ЕСТЬ. ЕСТЬ И СПАЛЕНКИ; МЯГКОЙ ТРАВУШКОЙ ПОЛЫ ВЫСТЛАНЫ.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pic>
        <p:nvPicPr>
          <p:cNvPr id="6" name="Рисунок 5" descr="p1586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496"/>
            <a:ext cx="2876550" cy="37147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1D6FD173139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1430" r="11430"/>
          <a:stretch>
            <a:fillRect/>
          </a:stretch>
        </p:blipFill>
        <p:spPr>
          <a:xfrm>
            <a:off x="428596" y="285729"/>
            <a:ext cx="3357586" cy="3090354"/>
          </a:xfrm>
        </p:spPr>
      </p:pic>
      <p:pic>
        <p:nvPicPr>
          <p:cNvPr id="7" name="Рисунок 6" descr="skazki_lisa_12076812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2000240"/>
            <a:ext cx="4033846" cy="4088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екст 3"/>
          <p:cNvSpPr>
            <a:spLocks noGrp="1"/>
          </p:cNvSpPr>
          <p:nvPr>
            <p:ph type="body" sz="half" idx="2"/>
          </p:nvPr>
        </p:nvSpPr>
        <p:spPr>
          <a:xfrm>
            <a:off x="6357938" y="857250"/>
            <a:ext cx="2328862" cy="5162550"/>
          </a:xfrm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sz="1800" smtClean="0">
                <a:latin typeface="Arial" charset="0"/>
                <a:cs typeface="Arial" charset="0"/>
              </a:rPr>
              <a:t>ВСЕМ БЫ ЛИСОНЬКА ХОРОША БЫЛА, ХОЗЯЮШКА. ДА РАЗБОЙНИЦА ЛИСА. ЛЮБИТ КУРОЧЕК, ЛЮБИТ УТОЧЕК, СВЕРНЁТ ШЕЮ ГУСЮ ЖИРНОМУ, НЕ ПОМИЛУЕТ.</a:t>
            </a:r>
          </a:p>
        </p:txBody>
      </p:sp>
      <p:pic>
        <p:nvPicPr>
          <p:cNvPr id="10" name="Рисунок 9" descr="s0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762" b="16762"/>
          <a:stretch>
            <a:fillRect/>
          </a:stretch>
        </p:blipFill>
        <p:spPr>
          <a:xfrm>
            <a:off x="714375" y="1143000"/>
            <a:ext cx="5392738" cy="480536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kot_i_li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857250"/>
            <a:ext cx="3524250" cy="4657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kotlis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571500"/>
            <a:ext cx="3214687" cy="2411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skazki-o-lis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0" y="3214688"/>
            <a:ext cx="2205038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</TotalTime>
  <Words>147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Constantia</vt:lpstr>
      <vt:lpstr>Wingdings 2</vt:lpstr>
      <vt:lpstr>Calibri</vt:lpstr>
      <vt:lpstr>Бумажная</vt:lpstr>
      <vt:lpstr>Образ лисы в русских сказках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лисы в русских сказках</dc:title>
  <dc:creator>Admin</dc:creator>
  <cp:lastModifiedBy>User</cp:lastModifiedBy>
  <cp:revision>9</cp:revision>
  <dcterms:created xsi:type="dcterms:W3CDTF">2010-03-10T17:40:14Z</dcterms:created>
  <dcterms:modified xsi:type="dcterms:W3CDTF">2013-10-27T17:16:10Z</dcterms:modified>
</cp:coreProperties>
</file>