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58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A5FFDB-7F32-4D63-8730-562CB911FDB2}" type="datetimeFigureOut">
              <a:rPr lang="ru-RU"/>
              <a:pPr>
                <a:defRPr/>
              </a:pPr>
              <a:t>23.10.2013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ECA1FE-9A45-46DD-B413-E230AE919D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231C15-8980-432A-AD1B-919C1E72A207}" type="datetimeFigureOut">
              <a:rPr lang="ru-RU"/>
              <a:pPr>
                <a:defRPr/>
              </a:pPr>
              <a:t>23.10.2013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39BCF2-D4D9-443B-9B10-78F64B9A4F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DFB08-475C-44AA-B261-153D61A28E5D}" type="datetimeFigureOut">
              <a:rPr lang="ru-RU"/>
              <a:pPr>
                <a:defRPr/>
              </a:pPr>
              <a:t>23.10.2013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CF9597-3B94-4D45-AB72-8464490DE7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6F6378-04E6-484D-94CA-EF7B605D226C}" type="datetimeFigureOut">
              <a:rPr lang="ru-RU"/>
              <a:pPr>
                <a:defRPr/>
              </a:pPr>
              <a:t>23.10.2013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8C3FA6-7B9F-42F6-8573-4E48A06633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 userDrawn="1"/>
        </p:nvSpPr>
        <p:spPr>
          <a:xfrm>
            <a:off x="179388" y="188913"/>
            <a:ext cx="8785225" cy="6480175"/>
          </a:xfrm>
          <a:prstGeom prst="rect">
            <a:avLst/>
          </a:prstGeom>
          <a:solidFill>
            <a:schemeClr val="bg1">
              <a:alpha val="62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4AB830-D260-4881-8D1D-273496D7DE30}" type="datetimeFigureOut">
              <a:rPr lang="ru-RU"/>
              <a:pPr>
                <a:defRPr/>
              </a:pPr>
              <a:t>23.10.2013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434891-B767-408F-A193-27FD2BFAA0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4B2946-CE54-46FB-835A-27087D03F98A}" type="datetimeFigureOut">
              <a:rPr lang="ru-RU"/>
              <a:pPr>
                <a:defRPr/>
              </a:pPr>
              <a:t>23.10.2013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B16C1A-6651-4F24-9F21-A7EF960FC8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247DBD-0A29-4AC5-80BB-0127E05C6704}" type="datetimeFigureOut">
              <a:rPr lang="ru-RU"/>
              <a:pPr>
                <a:defRPr/>
              </a:pPr>
              <a:t>23.10.2013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D65521-311F-42A8-B4F2-3AD3FCD2BD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32D06-4A79-4D57-9DD9-10FD79818976}" type="datetimeFigureOut">
              <a:rPr lang="ru-RU"/>
              <a:pPr>
                <a:defRPr/>
              </a:pPr>
              <a:t>23.10.2013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06C187-0A06-4ACF-9DC2-E6AB1E17CD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EE659B-9A52-457C-A60A-3051FB1FD357}" type="datetimeFigureOut">
              <a:rPr lang="ru-RU"/>
              <a:pPr>
                <a:defRPr/>
              </a:pPr>
              <a:t>23.10.2013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2BFBA9-CA44-470D-A7C3-5FE504CAE3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5B3F1F-0A51-4F05-AEE2-E1A55CC804F6}" type="datetimeFigureOut">
              <a:rPr lang="ru-RU"/>
              <a:pPr>
                <a:defRPr/>
              </a:pPr>
              <a:t>23.10.2013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FDE6F5-2B70-448A-9D0A-895EBB2EE4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DA7CF5-DBA2-44CD-95FC-5EAF2A1FD573}" type="datetimeFigureOut">
              <a:rPr lang="ru-RU"/>
              <a:pPr>
                <a:defRPr/>
              </a:pPr>
              <a:t>23.10.2013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32C450-5AAD-4CCD-B0D6-4B0606EF02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Блок-схема: документ 8"/>
          <p:cNvSpPr/>
          <p:nvPr userDrawn="1"/>
        </p:nvSpPr>
        <p:spPr>
          <a:xfrm rot="10800000" flipH="1">
            <a:off x="0" y="0"/>
            <a:ext cx="9144000" cy="6858000"/>
          </a:xfrm>
          <a:prstGeom prst="flowChartDocumen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5B34B08-E1D3-49B5-A037-DA33997BE6CC}" type="datetimeFigureOut">
              <a:rPr lang="ru-RU"/>
              <a:pPr>
                <a:defRPr/>
              </a:pPr>
              <a:t>23.10.2013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B0BC0A1-692E-4A30-828E-686F380A7F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3313" name="Rectangle 1"/>
          <p:cNvSpPr>
            <a:spLocks noChangeArrowheads="1"/>
          </p:cNvSpPr>
          <p:nvPr userDrawn="1"/>
        </p:nvSpPr>
        <p:spPr bwMode="auto">
          <a:xfrm>
            <a:off x="0" y="6642100"/>
            <a:ext cx="12461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sz="8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3" name="Рисунок 7" descr="2.png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3068638"/>
            <a:ext cx="9144000" cy="378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 userDrawn="1"/>
        </p:nvSpPr>
        <p:spPr>
          <a:xfrm>
            <a:off x="179512" y="188640"/>
            <a:ext cx="8784976" cy="64807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83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antalpiti.ru/files/99604/neznajka1.jpg" TargetMode="External"/><Relationship Id="rId2" Type="http://schemas.openxmlformats.org/officeDocument/2006/relationships/hyperlink" Target="http://antalpiti.ru/files/99604/romashki_9.3.png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linda6035.ucoz.ru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052736"/>
            <a:ext cx="7165477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7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7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7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7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7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sz="7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7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7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у</a:t>
            </a:r>
            <a:r>
              <a:rPr lang="ru-RU" sz="7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sz="7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7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7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7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sz="7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ч</a:t>
            </a:r>
            <a:r>
              <a:rPr lang="ru-RU" sz="7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7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7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7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7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ь</a:t>
            </a:r>
            <a:endParaRPr lang="ru-RU" sz="72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B0F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35696" y="6237312"/>
            <a:ext cx="56166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Автор : Фокина Лидия Петровна, </a:t>
            </a:r>
            <a:r>
              <a:rPr lang="ru-RU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учитель </a:t>
            </a:r>
            <a:r>
              <a:rPr lang="ru-RU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начальных классов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2013</a:t>
            </a:r>
            <a:endParaRPr lang="ru-RU" sz="1400" dirty="0">
              <a:latin typeface="+mn-lt"/>
              <a:cs typeface="+mn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11760" y="188640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МКОУ «СОШ ст. Евсино»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Искитимского</a:t>
            </a:r>
            <a:r>
              <a:rPr lang="ru-RU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района Новосибирской области</a:t>
            </a:r>
            <a:endParaRPr lang="ru-RU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3024057" y="4005064"/>
            <a:ext cx="27751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latin typeface="Monotype Corsiva" pitchFamily="66" charset="0"/>
              </a:rPr>
              <a:t>Литературное чтение</a:t>
            </a:r>
          </a:p>
          <a:p>
            <a:pPr algn="ctr"/>
            <a:r>
              <a:rPr lang="ru-RU" sz="2400" dirty="0" smtClean="0">
                <a:latin typeface="Monotype Corsiva" pitchFamily="66" charset="0"/>
              </a:rPr>
              <a:t>1 класс</a:t>
            </a:r>
            <a:endParaRPr lang="ru-RU" sz="2400" dirty="0">
              <a:latin typeface="Monotype Corsiva" pitchFamily="66" charset="0"/>
            </a:endParaRPr>
          </a:p>
        </p:txBody>
      </p:sp>
      <p:pic>
        <p:nvPicPr>
          <p:cNvPr id="6" name="Рисунок 5" descr="neznajka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6588224" y="3212976"/>
            <a:ext cx="1903486" cy="3013292"/>
          </a:xfrm>
          <a:prstGeom prst="rect">
            <a:avLst/>
          </a:prstGeom>
        </p:spPr>
      </p:pic>
      <p:sp>
        <p:nvSpPr>
          <p:cNvPr id="7" name="Управляющая кнопка: документ 6">
            <a:hlinkClick r:id="" action="ppaction://hlinkshowjump?jump=lastslide" highlightClick="1"/>
          </p:cNvPr>
          <p:cNvSpPr/>
          <p:nvPr/>
        </p:nvSpPr>
        <p:spPr>
          <a:xfrm>
            <a:off x="323528" y="332656"/>
            <a:ext cx="432048" cy="576064"/>
          </a:xfrm>
          <a:prstGeom prst="actionButtonDocumen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388424" y="6165304"/>
            <a:ext cx="504056" cy="432048"/>
          </a:xfrm>
          <a:prstGeom prst="actionButtonForwardNex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683568" y="404664"/>
            <a:ext cx="4968552" cy="4608512"/>
            <a:chOff x="1529783" y="588937"/>
            <a:chExt cx="6109925" cy="5662534"/>
          </a:xfr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grpSpPr>
        <p:sp>
          <p:nvSpPr>
            <p:cNvPr id="3" name="Овал 2"/>
            <p:cNvSpPr/>
            <p:nvPr/>
          </p:nvSpPr>
          <p:spPr>
            <a:xfrm>
              <a:off x="5121462" y="2730493"/>
              <a:ext cx="2518246" cy="1397014"/>
            </a:xfrm>
            <a:prstGeom prst="ellipse">
              <a:avLst/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bIns="288000" anchor="ctr"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8800" b="1" dirty="0">
                  <a:ln w="11430"/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а</a:t>
              </a:r>
            </a:p>
          </p:txBody>
        </p:sp>
        <p:sp>
          <p:nvSpPr>
            <p:cNvPr id="4" name="Овал 3"/>
            <p:cNvSpPr/>
            <p:nvPr/>
          </p:nvSpPr>
          <p:spPr>
            <a:xfrm rot="14284405">
              <a:off x="2374193" y="1149553"/>
              <a:ext cx="2518246" cy="1397014"/>
            </a:xfrm>
            <a:prstGeom prst="ellipse">
              <a:avLst/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bIns="288000" anchor="ctr"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8800" b="1" dirty="0">
                  <a:ln w="11430"/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ы</a:t>
              </a:r>
            </a:p>
          </p:txBody>
        </p:sp>
        <p:sp>
          <p:nvSpPr>
            <p:cNvPr id="5" name="Овал 4"/>
            <p:cNvSpPr/>
            <p:nvPr/>
          </p:nvSpPr>
          <p:spPr>
            <a:xfrm rot="7451279">
              <a:off x="2341407" y="4277611"/>
              <a:ext cx="2518246" cy="1397014"/>
            </a:xfrm>
            <a:prstGeom prst="ellipse">
              <a:avLst/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288000" rIns="0" bIns="360000" anchor="ctr"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8800" b="1" dirty="0">
                  <a:ln w="11430"/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и</a:t>
              </a:r>
            </a:p>
          </p:txBody>
        </p:sp>
        <p:sp>
          <p:nvSpPr>
            <p:cNvPr id="6" name="Овал 5"/>
            <p:cNvSpPr/>
            <p:nvPr/>
          </p:nvSpPr>
          <p:spPr>
            <a:xfrm rot="18226257">
              <a:off x="4255121" y="1181653"/>
              <a:ext cx="2518246" cy="1397014"/>
            </a:xfrm>
            <a:prstGeom prst="ellipse">
              <a:avLst/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bIns="288000" anchor="ctr"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8800" b="1" dirty="0">
                  <a:ln w="11430"/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о</a:t>
              </a:r>
            </a:p>
          </p:txBody>
        </p:sp>
        <p:sp>
          <p:nvSpPr>
            <p:cNvPr id="7" name="Овал 6"/>
            <p:cNvSpPr/>
            <p:nvPr/>
          </p:nvSpPr>
          <p:spPr>
            <a:xfrm rot="10800000">
              <a:off x="1529783" y="2730493"/>
              <a:ext cx="2518246" cy="1397014"/>
            </a:xfrm>
            <a:prstGeom prst="ellipse">
              <a:avLst/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216000" tIns="36000" rIns="36000" bIns="648000" anchor="ctr"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8800" b="1" dirty="0">
                  <a:ln w="11430"/>
                  <a:solidFill>
                    <a:srgbClr val="FF00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у</a:t>
              </a:r>
            </a:p>
          </p:txBody>
        </p:sp>
        <p:sp>
          <p:nvSpPr>
            <p:cNvPr id="8" name="Овал 7"/>
            <p:cNvSpPr/>
            <p:nvPr/>
          </p:nvSpPr>
          <p:spPr>
            <a:xfrm rot="3304976">
              <a:off x="4269241" y="4293841"/>
              <a:ext cx="2518246" cy="1397014"/>
            </a:xfrm>
            <a:prstGeom prst="ellipse">
              <a:avLst/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180000" tIns="72000" rIns="0" bIns="252000" anchor="ctr"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8800" b="1" dirty="0">
                  <a:ln w="11430"/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е</a:t>
              </a:r>
            </a:p>
          </p:txBody>
        </p:sp>
      </p:grpSp>
      <p:sp>
        <p:nvSpPr>
          <p:cNvPr id="9" name="Солнце 8"/>
          <p:cNvSpPr/>
          <p:nvPr/>
        </p:nvSpPr>
        <p:spPr>
          <a:xfrm>
            <a:off x="2195736" y="1844824"/>
            <a:ext cx="1872208" cy="1800200"/>
          </a:xfrm>
          <a:prstGeom prst="sun">
            <a:avLst/>
          </a:prstGeom>
          <a:solidFill>
            <a:srgbClr val="FF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</a:t>
            </a:r>
            <a:endParaRPr lang="ru-RU" sz="5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neznajka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6012160" y="1916832"/>
            <a:ext cx="2695575" cy="4267200"/>
          </a:xfrm>
          <a:prstGeom prst="rect">
            <a:avLst/>
          </a:prstGeom>
        </p:spPr>
      </p:pic>
      <p:sp>
        <p:nvSpPr>
          <p:cNvPr id="11" name="Стрелка вверх 10"/>
          <p:cNvSpPr/>
          <p:nvPr/>
        </p:nvSpPr>
        <p:spPr>
          <a:xfrm rot="19876420">
            <a:off x="5073643" y="3406841"/>
            <a:ext cx="465582" cy="1008112"/>
          </a:xfrm>
          <a:prstGeom prst="upArrow">
            <a:avLst/>
          </a:prstGeom>
          <a:solidFill>
            <a:srgbClr val="FF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36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900000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540000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360000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020000">
                                      <p:cBhvr>
                                        <p:cTn id="2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683568" y="404664"/>
            <a:ext cx="4968552" cy="4608512"/>
            <a:chOff x="1529783" y="588937"/>
            <a:chExt cx="6109925" cy="5662534"/>
          </a:xfrm>
          <a:solidFill>
            <a:schemeClr val="accent1">
              <a:lumMod val="40000"/>
              <a:lumOff val="60000"/>
            </a:schemeClr>
          </a:solidFill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grpSpPr>
        <p:sp>
          <p:nvSpPr>
            <p:cNvPr id="3" name="Овал 2"/>
            <p:cNvSpPr/>
            <p:nvPr/>
          </p:nvSpPr>
          <p:spPr>
            <a:xfrm>
              <a:off x="5121462" y="2730493"/>
              <a:ext cx="2518246" cy="1397014"/>
            </a:xfrm>
            <a:prstGeom prst="ellipse">
              <a:avLst/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bIns="288000" anchor="ctr"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8800" b="1" dirty="0">
                  <a:ln w="11430"/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а</a:t>
              </a:r>
            </a:p>
          </p:txBody>
        </p:sp>
        <p:sp>
          <p:nvSpPr>
            <p:cNvPr id="4" name="Овал 3"/>
            <p:cNvSpPr/>
            <p:nvPr/>
          </p:nvSpPr>
          <p:spPr>
            <a:xfrm rot="14284405">
              <a:off x="2374193" y="1149553"/>
              <a:ext cx="2518246" cy="1397014"/>
            </a:xfrm>
            <a:prstGeom prst="ellipse">
              <a:avLst/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bIns="288000" anchor="ctr"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8800" b="1" dirty="0">
                  <a:ln w="11430"/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ы</a:t>
              </a:r>
            </a:p>
          </p:txBody>
        </p:sp>
        <p:sp>
          <p:nvSpPr>
            <p:cNvPr id="5" name="Овал 4"/>
            <p:cNvSpPr/>
            <p:nvPr/>
          </p:nvSpPr>
          <p:spPr>
            <a:xfrm rot="7451279">
              <a:off x="2341407" y="4277611"/>
              <a:ext cx="2518246" cy="1397014"/>
            </a:xfrm>
            <a:prstGeom prst="ellipse">
              <a:avLst/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288000" rIns="0" bIns="360000" anchor="ctr"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8800" b="1" dirty="0">
                  <a:ln w="11430"/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и</a:t>
              </a:r>
            </a:p>
          </p:txBody>
        </p:sp>
        <p:sp>
          <p:nvSpPr>
            <p:cNvPr id="6" name="Овал 5"/>
            <p:cNvSpPr/>
            <p:nvPr/>
          </p:nvSpPr>
          <p:spPr>
            <a:xfrm rot="18226257">
              <a:off x="4255121" y="1181653"/>
              <a:ext cx="2518246" cy="1397014"/>
            </a:xfrm>
            <a:prstGeom prst="ellipse">
              <a:avLst/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bIns="288000" anchor="ctr"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8800" b="1" dirty="0">
                  <a:ln w="11430"/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о</a:t>
              </a:r>
            </a:p>
          </p:txBody>
        </p:sp>
        <p:sp>
          <p:nvSpPr>
            <p:cNvPr id="7" name="Овал 6"/>
            <p:cNvSpPr/>
            <p:nvPr/>
          </p:nvSpPr>
          <p:spPr>
            <a:xfrm rot="10800000">
              <a:off x="1529783" y="2730493"/>
              <a:ext cx="2518246" cy="1397014"/>
            </a:xfrm>
            <a:prstGeom prst="ellipse">
              <a:avLst/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216000" tIns="36000" rIns="36000" bIns="648000" anchor="ctr"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8800" b="1" dirty="0">
                  <a:ln w="11430"/>
                  <a:solidFill>
                    <a:srgbClr val="FF00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у</a:t>
              </a:r>
            </a:p>
          </p:txBody>
        </p:sp>
        <p:sp>
          <p:nvSpPr>
            <p:cNvPr id="8" name="Овал 7"/>
            <p:cNvSpPr/>
            <p:nvPr/>
          </p:nvSpPr>
          <p:spPr>
            <a:xfrm rot="3304976">
              <a:off x="4269241" y="4293841"/>
              <a:ext cx="2518246" cy="1397014"/>
            </a:xfrm>
            <a:prstGeom prst="ellipse">
              <a:avLst/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180000" tIns="72000" rIns="0" bIns="252000" anchor="ctr"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8800" b="1" dirty="0">
                  <a:ln w="11430"/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е</a:t>
              </a:r>
            </a:p>
          </p:txBody>
        </p:sp>
      </p:grpSp>
      <p:sp>
        <p:nvSpPr>
          <p:cNvPr id="9" name="Солнце 8"/>
          <p:cNvSpPr/>
          <p:nvPr/>
        </p:nvSpPr>
        <p:spPr>
          <a:xfrm>
            <a:off x="2195736" y="1844824"/>
            <a:ext cx="1872208" cy="1800200"/>
          </a:xfrm>
          <a:prstGeom prst="sun">
            <a:avLst/>
          </a:prstGeom>
          <a:solidFill>
            <a:srgbClr val="FF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</a:t>
            </a:r>
            <a:endParaRPr lang="ru-RU" sz="5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neznajka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6012160" y="1916832"/>
            <a:ext cx="2695575" cy="4267200"/>
          </a:xfrm>
          <a:prstGeom prst="rect">
            <a:avLst/>
          </a:prstGeom>
        </p:spPr>
      </p:pic>
      <p:sp>
        <p:nvSpPr>
          <p:cNvPr id="11" name="Стрелка вверх 10"/>
          <p:cNvSpPr/>
          <p:nvPr/>
        </p:nvSpPr>
        <p:spPr>
          <a:xfrm rot="19876420">
            <a:off x="5073643" y="3406841"/>
            <a:ext cx="465582" cy="1008112"/>
          </a:xfrm>
          <a:prstGeom prst="upArrow">
            <a:avLst/>
          </a:prstGeom>
          <a:solidFill>
            <a:srgbClr val="FF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36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900000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540000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360000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020000">
                                      <p:cBhvr>
                                        <p:cTn id="2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683568" y="404664"/>
            <a:ext cx="4968552" cy="4608512"/>
            <a:chOff x="1529783" y="588937"/>
            <a:chExt cx="6109925" cy="5662534"/>
          </a:xfrm>
          <a:solidFill>
            <a:schemeClr val="accent6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grpSpPr>
        <p:sp>
          <p:nvSpPr>
            <p:cNvPr id="3" name="Овал 2"/>
            <p:cNvSpPr/>
            <p:nvPr/>
          </p:nvSpPr>
          <p:spPr>
            <a:xfrm>
              <a:off x="5121462" y="2730493"/>
              <a:ext cx="2518246" cy="1397014"/>
            </a:xfrm>
            <a:prstGeom prst="ellipse">
              <a:avLst/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bIns="288000" anchor="ctr"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8800" b="1" dirty="0">
                  <a:ln w="11430"/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а</a:t>
              </a:r>
            </a:p>
          </p:txBody>
        </p:sp>
        <p:sp>
          <p:nvSpPr>
            <p:cNvPr id="4" name="Овал 3"/>
            <p:cNvSpPr/>
            <p:nvPr/>
          </p:nvSpPr>
          <p:spPr>
            <a:xfrm rot="14284405">
              <a:off x="2374193" y="1149553"/>
              <a:ext cx="2518246" cy="1397014"/>
            </a:xfrm>
            <a:prstGeom prst="ellipse">
              <a:avLst/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bIns="288000" anchor="ctr"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8800" b="1" dirty="0">
                  <a:ln w="11430"/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ы</a:t>
              </a:r>
            </a:p>
          </p:txBody>
        </p:sp>
        <p:sp>
          <p:nvSpPr>
            <p:cNvPr id="5" name="Овал 4"/>
            <p:cNvSpPr/>
            <p:nvPr/>
          </p:nvSpPr>
          <p:spPr>
            <a:xfrm rot="7451279">
              <a:off x="2341407" y="4277611"/>
              <a:ext cx="2518246" cy="1397014"/>
            </a:xfrm>
            <a:prstGeom prst="ellipse">
              <a:avLst/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288000" rIns="0" bIns="360000" anchor="ctr"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8800" b="1" dirty="0">
                  <a:ln w="11430"/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и</a:t>
              </a:r>
            </a:p>
          </p:txBody>
        </p:sp>
        <p:sp>
          <p:nvSpPr>
            <p:cNvPr id="6" name="Овал 5"/>
            <p:cNvSpPr/>
            <p:nvPr/>
          </p:nvSpPr>
          <p:spPr>
            <a:xfrm rot="18226257">
              <a:off x="4255121" y="1181653"/>
              <a:ext cx="2518246" cy="1397014"/>
            </a:xfrm>
            <a:prstGeom prst="ellipse">
              <a:avLst/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bIns="288000" anchor="ctr"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8800" b="1" dirty="0">
                  <a:ln w="11430"/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о</a:t>
              </a:r>
            </a:p>
          </p:txBody>
        </p:sp>
        <p:sp>
          <p:nvSpPr>
            <p:cNvPr id="7" name="Овал 6"/>
            <p:cNvSpPr/>
            <p:nvPr/>
          </p:nvSpPr>
          <p:spPr>
            <a:xfrm rot="10800000">
              <a:off x="1529783" y="2730493"/>
              <a:ext cx="2518246" cy="1397014"/>
            </a:xfrm>
            <a:prstGeom prst="ellipse">
              <a:avLst/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216000" tIns="36000" rIns="36000" bIns="648000" anchor="ctr"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8800" b="1" dirty="0">
                  <a:ln w="11430"/>
                  <a:solidFill>
                    <a:srgbClr val="FF00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у</a:t>
              </a:r>
            </a:p>
          </p:txBody>
        </p:sp>
        <p:sp>
          <p:nvSpPr>
            <p:cNvPr id="8" name="Овал 7"/>
            <p:cNvSpPr/>
            <p:nvPr/>
          </p:nvSpPr>
          <p:spPr>
            <a:xfrm rot="3304976">
              <a:off x="4269241" y="4293841"/>
              <a:ext cx="2518246" cy="1397014"/>
            </a:xfrm>
            <a:prstGeom prst="ellipse">
              <a:avLst/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180000" tIns="72000" rIns="0" bIns="252000" anchor="ctr"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8800" b="1" dirty="0">
                  <a:ln w="11430"/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е</a:t>
              </a:r>
            </a:p>
          </p:txBody>
        </p:sp>
      </p:grpSp>
      <p:sp>
        <p:nvSpPr>
          <p:cNvPr id="9" name="Солнце 8"/>
          <p:cNvSpPr/>
          <p:nvPr/>
        </p:nvSpPr>
        <p:spPr>
          <a:xfrm>
            <a:off x="2195736" y="1844824"/>
            <a:ext cx="1872208" cy="1800200"/>
          </a:xfrm>
          <a:prstGeom prst="sun">
            <a:avLst/>
          </a:prstGeom>
          <a:solidFill>
            <a:srgbClr val="FF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</a:t>
            </a:r>
            <a:endParaRPr lang="ru-RU" sz="5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neznajka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6012160" y="1916832"/>
            <a:ext cx="2695575" cy="4267200"/>
          </a:xfrm>
          <a:prstGeom prst="rect">
            <a:avLst/>
          </a:prstGeom>
        </p:spPr>
      </p:pic>
      <p:sp>
        <p:nvSpPr>
          <p:cNvPr id="11" name="Стрелка вверх 10"/>
          <p:cNvSpPr/>
          <p:nvPr/>
        </p:nvSpPr>
        <p:spPr>
          <a:xfrm rot="19876420">
            <a:off x="5073643" y="3406841"/>
            <a:ext cx="465582" cy="1008112"/>
          </a:xfrm>
          <a:prstGeom prst="upArrow">
            <a:avLst/>
          </a:prstGeom>
          <a:solidFill>
            <a:srgbClr val="FF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36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900000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540000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360000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020000">
                                      <p:cBhvr>
                                        <p:cTn id="2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683568" y="404664"/>
            <a:ext cx="4968552" cy="4608512"/>
            <a:chOff x="1529783" y="588937"/>
            <a:chExt cx="6109925" cy="5662534"/>
          </a:xfr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grpSpPr>
        <p:sp>
          <p:nvSpPr>
            <p:cNvPr id="3" name="Овал 2"/>
            <p:cNvSpPr/>
            <p:nvPr/>
          </p:nvSpPr>
          <p:spPr>
            <a:xfrm>
              <a:off x="5121462" y="2730493"/>
              <a:ext cx="2518246" cy="139701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bIns="288000" anchor="ctr"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8800" b="1" dirty="0" smtClean="0">
                  <a:ln w="11430"/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н</a:t>
              </a:r>
              <a:endParaRPr lang="ru-RU" sz="8800" b="1" dirty="0">
                <a:ln w="11430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" name="Овал 3"/>
            <p:cNvSpPr/>
            <p:nvPr/>
          </p:nvSpPr>
          <p:spPr>
            <a:xfrm rot="14284405">
              <a:off x="2374193" y="1149553"/>
              <a:ext cx="2518246" cy="139701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bIns="288000" anchor="ctr"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8800" b="1" dirty="0">
                  <a:ln w="11430"/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л</a:t>
              </a:r>
              <a:endParaRPr lang="ru-RU" sz="8800" b="1" dirty="0">
                <a:ln w="11430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" name="Овал 4"/>
            <p:cNvSpPr/>
            <p:nvPr/>
          </p:nvSpPr>
          <p:spPr>
            <a:xfrm rot="7451279">
              <a:off x="2341407" y="4277611"/>
              <a:ext cx="2518246" cy="139701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288000" rIns="0" bIns="360000" anchor="ctr"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8800" b="1" dirty="0">
                  <a:ln w="11430"/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к</a:t>
              </a:r>
              <a:endParaRPr lang="ru-RU" sz="8800" b="1" dirty="0">
                <a:ln w="11430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Овал 5"/>
            <p:cNvSpPr/>
            <p:nvPr/>
          </p:nvSpPr>
          <p:spPr>
            <a:xfrm rot="18226257">
              <a:off x="4255121" y="1181653"/>
              <a:ext cx="2518246" cy="139701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bIns="288000" anchor="ctr"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8800" b="1" dirty="0">
                  <a:ln w="11430"/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р</a:t>
              </a:r>
              <a:endParaRPr lang="ru-RU" sz="8800" b="1" dirty="0">
                <a:ln w="11430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Овал 6"/>
            <p:cNvSpPr/>
            <p:nvPr/>
          </p:nvSpPr>
          <p:spPr>
            <a:xfrm rot="10800000">
              <a:off x="1529783" y="2730494"/>
              <a:ext cx="2518247" cy="139701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216000" tIns="36000" rIns="36000" bIns="648000" anchor="ctr"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8800" b="1" dirty="0" smtClean="0">
                  <a:ln w="11430"/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т</a:t>
              </a:r>
              <a:endParaRPr lang="ru-RU" sz="8800" b="1" dirty="0">
                <a:ln w="11430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Овал 7"/>
            <p:cNvSpPr/>
            <p:nvPr/>
          </p:nvSpPr>
          <p:spPr>
            <a:xfrm rot="3304976">
              <a:off x="4269241" y="4293841"/>
              <a:ext cx="2518246" cy="139701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180000" tIns="72000" rIns="0" bIns="252000" anchor="ctr"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8800" b="1" dirty="0">
                  <a:ln w="11430"/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с</a:t>
              </a:r>
              <a:endParaRPr lang="ru-RU" sz="8800" b="1" dirty="0">
                <a:ln w="11430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9" name="Солнце 8"/>
          <p:cNvSpPr/>
          <p:nvPr/>
        </p:nvSpPr>
        <p:spPr>
          <a:xfrm>
            <a:off x="2195736" y="1844824"/>
            <a:ext cx="1872208" cy="1800200"/>
          </a:xfrm>
          <a:prstGeom prst="sun">
            <a:avLst/>
          </a:prstGeom>
          <a:solidFill>
            <a:srgbClr val="FF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neznajka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6012160" y="1916832"/>
            <a:ext cx="2695575" cy="4267200"/>
          </a:xfrm>
          <a:prstGeom prst="rect">
            <a:avLst/>
          </a:prstGeom>
        </p:spPr>
      </p:pic>
      <p:sp>
        <p:nvSpPr>
          <p:cNvPr id="11" name="Стрелка вверх 10"/>
          <p:cNvSpPr/>
          <p:nvPr/>
        </p:nvSpPr>
        <p:spPr>
          <a:xfrm rot="19876420">
            <a:off x="5073643" y="3406841"/>
            <a:ext cx="465582" cy="1008112"/>
          </a:xfrm>
          <a:prstGeom prst="upArrow">
            <a:avLst/>
          </a:prstGeom>
          <a:solidFill>
            <a:srgbClr val="FF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2771800" y="1772816"/>
            <a:ext cx="80021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9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36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900000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540000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360000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020000">
                                      <p:cBhvr>
                                        <p:cTn id="2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683568" y="404664"/>
            <a:ext cx="4968552" cy="4608512"/>
            <a:chOff x="1529783" y="588937"/>
            <a:chExt cx="6109925" cy="5662534"/>
          </a:xfrm>
          <a:solidFill>
            <a:schemeClr val="accent1">
              <a:lumMod val="40000"/>
              <a:lumOff val="60000"/>
            </a:schemeClr>
          </a:solidFill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grpSpPr>
        <p:sp>
          <p:nvSpPr>
            <p:cNvPr id="3" name="Овал 2"/>
            <p:cNvSpPr/>
            <p:nvPr/>
          </p:nvSpPr>
          <p:spPr>
            <a:xfrm>
              <a:off x="5121462" y="2730493"/>
              <a:ext cx="2518246" cy="139701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bIns="288000" anchor="ctr"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8800" b="1" dirty="0" smtClean="0">
                  <a:ln w="11430"/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н</a:t>
              </a:r>
              <a:endParaRPr lang="ru-RU" sz="8800" b="1" dirty="0">
                <a:ln w="11430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" name="Овал 3"/>
            <p:cNvSpPr/>
            <p:nvPr/>
          </p:nvSpPr>
          <p:spPr>
            <a:xfrm rot="14284405">
              <a:off x="2374193" y="1149553"/>
              <a:ext cx="2518246" cy="139701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bIns="288000" anchor="ctr"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8800" b="1" dirty="0">
                  <a:ln w="11430"/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л</a:t>
              </a:r>
              <a:endParaRPr lang="ru-RU" sz="8800" b="1" dirty="0">
                <a:ln w="11430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" name="Овал 4"/>
            <p:cNvSpPr/>
            <p:nvPr/>
          </p:nvSpPr>
          <p:spPr>
            <a:xfrm rot="7451279">
              <a:off x="2341407" y="4277611"/>
              <a:ext cx="2518246" cy="139701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288000" rIns="0" bIns="360000" anchor="ctr"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8800" b="1" dirty="0">
                  <a:ln w="11430"/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к</a:t>
              </a:r>
              <a:endParaRPr lang="ru-RU" sz="8800" b="1" dirty="0">
                <a:ln w="11430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Овал 5"/>
            <p:cNvSpPr/>
            <p:nvPr/>
          </p:nvSpPr>
          <p:spPr>
            <a:xfrm rot="18226257">
              <a:off x="4255121" y="1181653"/>
              <a:ext cx="2518246" cy="139701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bIns="288000" anchor="ctr"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8800" b="1" dirty="0">
                  <a:ln w="11430"/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р</a:t>
              </a:r>
              <a:endParaRPr lang="ru-RU" sz="8800" b="1" dirty="0">
                <a:ln w="11430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Овал 6"/>
            <p:cNvSpPr/>
            <p:nvPr/>
          </p:nvSpPr>
          <p:spPr>
            <a:xfrm rot="10800000">
              <a:off x="1529783" y="2730494"/>
              <a:ext cx="2518247" cy="139701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216000" tIns="36000" rIns="36000" bIns="648000" anchor="ctr"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8800" b="1" dirty="0" smtClean="0">
                  <a:ln w="11430"/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т</a:t>
              </a:r>
              <a:endParaRPr lang="ru-RU" sz="8800" b="1" dirty="0">
                <a:ln w="11430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Овал 7"/>
            <p:cNvSpPr/>
            <p:nvPr/>
          </p:nvSpPr>
          <p:spPr>
            <a:xfrm rot="3304976">
              <a:off x="4269241" y="4293841"/>
              <a:ext cx="2518246" cy="139701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180000" tIns="72000" rIns="0" bIns="252000" anchor="ctr"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8800" b="1" dirty="0">
                  <a:ln w="11430"/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с</a:t>
              </a:r>
              <a:endParaRPr lang="ru-RU" sz="8800" b="1" dirty="0">
                <a:ln w="11430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9" name="Солнце 8"/>
          <p:cNvSpPr/>
          <p:nvPr/>
        </p:nvSpPr>
        <p:spPr>
          <a:xfrm>
            <a:off x="2195736" y="1844824"/>
            <a:ext cx="1872208" cy="1800200"/>
          </a:xfrm>
          <a:prstGeom prst="sun">
            <a:avLst/>
          </a:prstGeom>
          <a:solidFill>
            <a:srgbClr val="FF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neznajka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6012160" y="1916832"/>
            <a:ext cx="2695575" cy="4267200"/>
          </a:xfrm>
          <a:prstGeom prst="rect">
            <a:avLst/>
          </a:prstGeom>
        </p:spPr>
      </p:pic>
      <p:sp>
        <p:nvSpPr>
          <p:cNvPr id="11" name="Стрелка вверх 10"/>
          <p:cNvSpPr/>
          <p:nvPr/>
        </p:nvSpPr>
        <p:spPr>
          <a:xfrm rot="19876420">
            <a:off x="5073643" y="3406841"/>
            <a:ext cx="465582" cy="1008112"/>
          </a:xfrm>
          <a:prstGeom prst="upArrow">
            <a:avLst/>
          </a:prstGeom>
          <a:solidFill>
            <a:srgbClr val="FF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2771800" y="1772816"/>
            <a:ext cx="80021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9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36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900000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540000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360000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020000">
                                      <p:cBhvr>
                                        <p:cTn id="2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683568" y="404664"/>
            <a:ext cx="4968552" cy="4608512"/>
            <a:chOff x="1529783" y="588937"/>
            <a:chExt cx="6109925" cy="5662534"/>
          </a:xfrm>
          <a:solidFill>
            <a:schemeClr val="accent6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grpSpPr>
        <p:sp>
          <p:nvSpPr>
            <p:cNvPr id="3" name="Овал 2"/>
            <p:cNvSpPr/>
            <p:nvPr/>
          </p:nvSpPr>
          <p:spPr>
            <a:xfrm>
              <a:off x="5121462" y="2730493"/>
              <a:ext cx="2518246" cy="139701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bIns="288000" anchor="ctr"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8800" b="1" dirty="0" smtClean="0">
                  <a:ln w="11430"/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н</a:t>
              </a:r>
              <a:endParaRPr lang="ru-RU" sz="8800" b="1" dirty="0">
                <a:ln w="11430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" name="Овал 3"/>
            <p:cNvSpPr/>
            <p:nvPr/>
          </p:nvSpPr>
          <p:spPr>
            <a:xfrm rot="14284405">
              <a:off x="2374193" y="1149553"/>
              <a:ext cx="2518246" cy="139701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bIns="288000" anchor="ctr"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8800" b="1" dirty="0">
                  <a:ln w="11430"/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л</a:t>
              </a:r>
              <a:endParaRPr lang="ru-RU" sz="8800" b="1" dirty="0">
                <a:ln w="11430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" name="Овал 4"/>
            <p:cNvSpPr/>
            <p:nvPr/>
          </p:nvSpPr>
          <p:spPr>
            <a:xfrm rot="7451279">
              <a:off x="2341407" y="4277611"/>
              <a:ext cx="2518246" cy="139701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288000" rIns="0" bIns="360000" anchor="ctr"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8800" b="1" dirty="0">
                  <a:ln w="11430"/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к</a:t>
              </a:r>
              <a:endParaRPr lang="ru-RU" sz="8800" b="1" dirty="0">
                <a:ln w="11430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Овал 5"/>
            <p:cNvSpPr/>
            <p:nvPr/>
          </p:nvSpPr>
          <p:spPr>
            <a:xfrm rot="18226257">
              <a:off x="4255121" y="1181653"/>
              <a:ext cx="2518246" cy="139701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bIns="288000" anchor="ctr"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8800" b="1" dirty="0">
                  <a:ln w="11430"/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р</a:t>
              </a:r>
              <a:endParaRPr lang="ru-RU" sz="8800" b="1" dirty="0">
                <a:ln w="11430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Овал 6"/>
            <p:cNvSpPr/>
            <p:nvPr/>
          </p:nvSpPr>
          <p:spPr>
            <a:xfrm rot="10800000">
              <a:off x="1529783" y="2730494"/>
              <a:ext cx="2518247" cy="139701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216000" tIns="36000" rIns="36000" bIns="648000" anchor="ctr"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8800" b="1" dirty="0" smtClean="0">
                  <a:ln w="11430"/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т</a:t>
              </a:r>
              <a:endParaRPr lang="ru-RU" sz="8800" b="1" dirty="0">
                <a:ln w="11430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Овал 7"/>
            <p:cNvSpPr/>
            <p:nvPr/>
          </p:nvSpPr>
          <p:spPr>
            <a:xfrm rot="3304976">
              <a:off x="4269241" y="4293841"/>
              <a:ext cx="2518246" cy="139701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180000" tIns="72000" rIns="0" bIns="252000" anchor="ctr"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8800" b="1" dirty="0">
                  <a:ln w="11430"/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с</a:t>
              </a:r>
              <a:endParaRPr lang="ru-RU" sz="8800" b="1" dirty="0">
                <a:ln w="11430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9" name="Солнце 8"/>
          <p:cNvSpPr/>
          <p:nvPr/>
        </p:nvSpPr>
        <p:spPr>
          <a:xfrm>
            <a:off x="2195736" y="1844824"/>
            <a:ext cx="1872208" cy="1800200"/>
          </a:xfrm>
          <a:prstGeom prst="sun">
            <a:avLst/>
          </a:prstGeom>
          <a:solidFill>
            <a:srgbClr val="FF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neznajka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6012160" y="1916832"/>
            <a:ext cx="2695575" cy="4267200"/>
          </a:xfrm>
          <a:prstGeom prst="rect">
            <a:avLst/>
          </a:prstGeom>
        </p:spPr>
      </p:pic>
      <p:sp>
        <p:nvSpPr>
          <p:cNvPr id="11" name="Стрелка вверх 10"/>
          <p:cNvSpPr/>
          <p:nvPr/>
        </p:nvSpPr>
        <p:spPr>
          <a:xfrm rot="19876420">
            <a:off x="5073643" y="3406841"/>
            <a:ext cx="465582" cy="1008112"/>
          </a:xfrm>
          <a:prstGeom prst="upArrow">
            <a:avLst/>
          </a:prstGeom>
          <a:solidFill>
            <a:srgbClr val="FF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2771800" y="1772816"/>
            <a:ext cx="80021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9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36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900000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540000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360000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020000">
                                      <p:cBhvr>
                                        <p:cTn id="2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neznajka1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6012160" y="1916832"/>
            <a:ext cx="2695575" cy="42672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27584" y="1268760"/>
            <a:ext cx="499450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Здорово!</a:t>
            </a:r>
            <a:endParaRPr lang="ru-RU" sz="9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Управляющая кнопка: настраиваемая 3">
            <a:hlinkClick r:id="" action="ppaction://hlinkshowjump?jump=endshow" highlightClick="1"/>
          </p:cNvPr>
          <p:cNvSpPr/>
          <p:nvPr/>
        </p:nvSpPr>
        <p:spPr>
          <a:xfrm>
            <a:off x="7452320" y="332656"/>
            <a:ext cx="1368152" cy="360040"/>
          </a:xfrm>
          <a:prstGeom prst="actionButtonBlank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ВЫХОД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>
    <p:sndAc>
      <p:stSnd>
        <p:snd r:embed="rId2" name="Здорово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936104"/>
          </a:xfrm>
        </p:spPr>
        <p:txBody>
          <a:bodyPr/>
          <a:lstStyle/>
          <a:p>
            <a:pPr algn="ctr" eaLnBrk="1" hangingPunct="1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Фон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  <a:hlinkClick r:id="rId2"/>
              </a:rPr>
              <a:t>  </a:t>
            </a:r>
            <a:r>
              <a:rPr lang="ru-RU" sz="20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</a:t>
            </a:r>
            <a:r>
              <a:rPr lang="ru-RU" sz="20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antalpiti.ru/files/99604/romashki_9.3.png</a:t>
            </a:r>
            <a:endParaRPr lang="ru-RU" sz="2000" u="sng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Незнайка</a:t>
            </a: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hlinkClick r:id="rId3"/>
              </a:rPr>
              <a:t>http://antalpiti.ru/files/99604/neznajka1.jpg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2771800" y="692696"/>
            <a:ext cx="381642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Интернет-ресурсы:</a:t>
            </a:r>
          </a:p>
        </p:txBody>
      </p:sp>
      <p:grpSp>
        <p:nvGrpSpPr>
          <p:cNvPr id="6" name="Группа 1"/>
          <p:cNvGrpSpPr>
            <a:grpSpLocks/>
          </p:cNvGrpSpPr>
          <p:nvPr/>
        </p:nvGrpSpPr>
        <p:grpSpPr bwMode="auto">
          <a:xfrm>
            <a:off x="179512" y="3284984"/>
            <a:ext cx="8353301" cy="3313176"/>
            <a:chOff x="179322" y="-549476"/>
            <a:chExt cx="8353118" cy="6394117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539552" y="-549476"/>
              <a:ext cx="7992888" cy="5574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000" dirty="0">
                <a:solidFill>
                  <a:srgbClr val="00B050"/>
                </a:solidFill>
              </a:endParaRPr>
            </a:p>
          </p:txBody>
        </p:sp>
        <p:sp>
          <p:nvSpPr>
            <p:cNvPr id="9" name="Прямоугольник 3"/>
            <p:cNvSpPr>
              <a:spLocks noChangeArrowheads="1"/>
            </p:cNvSpPr>
            <p:nvPr/>
          </p:nvSpPr>
          <p:spPr bwMode="auto">
            <a:xfrm>
              <a:off x="179322" y="5287207"/>
              <a:ext cx="3628503" cy="5574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ru-RU" sz="2000" b="1" dirty="0">
                  <a:latin typeface="Monotype Corsiva" pitchFamily="66" charset="0"/>
                </a:rPr>
                <a:t>Сайт </a:t>
              </a:r>
              <a:r>
                <a:rPr lang="en-US" sz="2000" b="1" dirty="0">
                  <a:latin typeface="Monotype Corsiva" pitchFamily="66" charset="0"/>
                  <a:hlinkClick r:id="rId4"/>
                </a:rPr>
                <a:t>http://linda6035.ucoz.ru/</a:t>
              </a:r>
              <a:r>
                <a:rPr lang="ru-RU" sz="2000" b="1" dirty="0">
                  <a:latin typeface="Monotype Corsiva" pitchFamily="66" charset="0"/>
                </a:rPr>
                <a:t>    </a:t>
              </a:r>
              <a:r>
                <a:rPr lang="ru-RU" sz="2000" b="1" i="1" dirty="0">
                  <a:latin typeface="Monotype Corsiva" pitchFamily="66" charset="0"/>
                </a:rPr>
                <a:t>  </a:t>
              </a:r>
              <a:endParaRPr lang="ru-RU" sz="2000" b="1" dirty="0">
                <a:latin typeface="Monotype Corsiva" pitchFamily="66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2051720" y="2924944"/>
            <a:ext cx="5057475" cy="3832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СПАСИБО АВТОРАМ ФОНОВ И КАРТИНОК</a:t>
            </a:r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403648" y="2348880"/>
            <a:ext cx="618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идею Матюшкиной </a:t>
            </a:r>
            <a:r>
              <a:rPr lang="ru-RU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Анжелике</a:t>
            </a:r>
            <a: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Владимировне</a:t>
            </a:r>
            <a:endParaRPr lang="ru-RU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Управляющая кнопка: домой 10">
            <a:hlinkClick r:id="" action="ppaction://hlinkshowjump?jump=firstslide" highlightClick="1"/>
          </p:cNvPr>
          <p:cNvSpPr/>
          <p:nvPr/>
        </p:nvSpPr>
        <p:spPr>
          <a:xfrm>
            <a:off x="8388424" y="6165304"/>
            <a:ext cx="504056" cy="432048"/>
          </a:xfrm>
          <a:prstGeom prst="actionButtonHom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100</Words>
  <Application>Microsoft Office PowerPoint</Application>
  <PresentationFormat>Экран (4:3)</PresentationFormat>
  <Paragraphs>57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Компас</dc:creator>
  <cp:lastModifiedBy>Компас</cp:lastModifiedBy>
  <cp:revision>18</cp:revision>
  <dcterms:created xsi:type="dcterms:W3CDTF">2013-08-25T16:42:31Z</dcterms:created>
  <dcterms:modified xsi:type="dcterms:W3CDTF">2013-10-23T15:44:49Z</dcterms:modified>
</cp:coreProperties>
</file>