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623EE-22A7-40C0-B74A-1340BB716DD5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80DD7-EF72-424A-8DEF-8710AA585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7BB7-B0DD-46C9-9717-7F800B85BF1E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33888-5956-4363-BEA9-7A4AFE01C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A035-7D3E-4EA4-9E5D-A16D092E8C9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7085E-859B-4DD6-A84A-82E7805E9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FA42-3EE3-4C78-99B1-0F99F7E15D6C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B62F-2496-4702-9D13-55B186343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15CF3-250B-4AEA-9EEA-90674A4EE6B8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022DF-744D-4F77-8012-BE21B28AE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D07BD-A4D4-4949-BA98-A04DBB29F1BD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E6F18-93A9-4FAF-AF39-F2F5A4200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91A34-2F2D-4ED2-A2D7-0317151A8DA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9D41-9893-4AA3-B003-7D9EA1FC5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E8453-98F1-415C-8A58-6E5679952022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02709-D5A6-4A61-A9B8-AA6BFA94D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898B7-6D50-4008-8B5C-EA7D15218B6E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9CB82-60AE-47BD-9775-C5E654C74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C871F-F54B-44A3-8AE6-62EDCFC60EA7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A8492-88FD-4D01-ADB1-D80C57791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FA57-7EDC-4B83-A97F-F3124CF5B281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F132-2859-4918-8288-49CB8DF82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179512" y="116632"/>
            <a:ext cx="8784976" cy="6552728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6444C2-9B52-4C1B-B7CA-B0A6A61C158E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5C02A2-EBEE-4A74-9186-911DCA354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35" name="Picture 4" descr="http://ivanchenko-tatjana2011.narod.ru/51_s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flipH="1">
            <a:off x="6084168" y="2852936"/>
            <a:ext cx="2596183" cy="38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омпас\Desktop\ДЛЯ ШАБЛОНОВ\летние лужайки для оформл\16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79512" y="5229200"/>
            <a:ext cx="8784976" cy="144016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vanchenko-tatjana2011.narod.ru/51_s.png" TargetMode="External"/><Relationship Id="rId2" Type="http://schemas.openxmlformats.org/officeDocument/2006/relationships/hyperlink" Target="http://i066.radikal.ru/1006/7d/7ac1627975f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nda6035.ucoz.ru/" TargetMode="External"/><Relationship Id="rId4" Type="http://schemas.openxmlformats.org/officeDocument/2006/relationships/hyperlink" Target="http://antalpiti.ru/kartinki/letnyaya-luzhayk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3094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Котёнок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учится читать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4941168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Фокина Лидия Петровна,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начальных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2013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024057" y="3356992"/>
            <a:ext cx="2775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Литературное чтение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1 класс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432048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04056" cy="432048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bg1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5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3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3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bg1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1844824"/>
            <a:ext cx="800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5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627784" y="1916832"/>
            <a:ext cx="944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04664"/>
            <a:ext cx="4968552" cy="4608512"/>
            <a:chOff x="1529783" y="588937"/>
            <a:chExt cx="6109925" cy="5662534"/>
          </a:xfrm>
          <a:solidFill>
            <a:schemeClr val="accent3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Овал 2"/>
            <p:cNvSpPr/>
            <p:nvPr/>
          </p:nvSpPr>
          <p:spPr>
            <a:xfrm>
              <a:off x="5121462" y="273049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 rot="14284405">
              <a:off x="2374193" y="11495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5" name="Овал 4"/>
            <p:cNvSpPr/>
            <p:nvPr/>
          </p:nvSpPr>
          <p:spPr>
            <a:xfrm rot="7451279">
              <a:off x="2341407" y="427761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88000" rIns="0" bIns="360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6" name="Овал 5"/>
            <p:cNvSpPr/>
            <p:nvPr/>
          </p:nvSpPr>
          <p:spPr>
            <a:xfrm rot="18226257">
              <a:off x="4255121" y="1181653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bIns="28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7" name="Овал 6"/>
            <p:cNvSpPr/>
            <p:nvPr/>
          </p:nvSpPr>
          <p:spPr>
            <a:xfrm rot="10800000">
              <a:off x="1529783" y="2730494"/>
              <a:ext cx="2518247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216000" tIns="36000" rIns="36000" bIns="648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 smtClean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800" b="1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 rot="3304976">
              <a:off x="4269241" y="4293841"/>
              <a:ext cx="2518246" cy="139701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180000" tIns="72000" rIns="0" bIns="252000" anchor="ctr"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800" b="1" dirty="0">
                  <a:ln w="11430"/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</a:p>
          </p:txBody>
        </p:sp>
      </p:grpSp>
      <p:sp>
        <p:nvSpPr>
          <p:cNvPr id="9" name="Солнце 8"/>
          <p:cNvSpPr/>
          <p:nvPr/>
        </p:nvSpPr>
        <p:spPr>
          <a:xfrm>
            <a:off x="2195736" y="1844824"/>
            <a:ext cx="1872208" cy="180020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9876420">
            <a:off x="5073643" y="3406841"/>
            <a:ext cx="465582" cy="10081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1916832"/>
            <a:ext cx="800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2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 flipH="1">
            <a:off x="611560" y="764704"/>
            <a:ext cx="6336704" cy="2880320"/>
          </a:xfrm>
          <a:prstGeom prst="cloudCallou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Здорово!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452320" y="332656"/>
            <a:ext cx="1368152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sndAc>
      <p:stSnd>
        <p:snd r:embed="rId2" name="Здорово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44016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Monotype Corsiva" pitchFamily="66" charset="0"/>
              </a:rPr>
              <a:t>Фон</a:t>
            </a:r>
            <a:r>
              <a:rPr lang="en-US" sz="2000" dirty="0" smtClean="0">
                <a:latin typeface="Monotype Corsiva" pitchFamily="66" charset="0"/>
              </a:rPr>
              <a:t> </a:t>
            </a:r>
            <a:endParaRPr lang="ru-RU" sz="20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en-US" sz="2000" dirty="0" smtClean="0">
                <a:latin typeface="Monotype Corsiva" pitchFamily="66" charset="0"/>
                <a:hlinkClick r:id="rId2"/>
              </a:rPr>
              <a:t>http://i066.radikal.ru/1006/7d/7ac1627975f0.jpg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 algn="ctr">
              <a:buNone/>
            </a:pPr>
            <a:r>
              <a:rPr lang="ru-RU" sz="2000" dirty="0" smtClean="0">
                <a:latin typeface="Monotype Corsiva" pitchFamily="66" charset="0"/>
              </a:rPr>
              <a:t>Котёнок </a:t>
            </a:r>
          </a:p>
          <a:p>
            <a:pPr algn="ctr">
              <a:buNone/>
            </a:pPr>
            <a:r>
              <a:rPr lang="en-US" sz="2000" dirty="0" smtClean="0">
                <a:latin typeface="Monotype Corsiva" pitchFamily="66" charset="0"/>
                <a:hlinkClick r:id="rId3"/>
              </a:rPr>
              <a:t>http://ivanchenko-tatjana2011.narod.ru/51_s.png</a:t>
            </a:r>
            <a:endParaRPr lang="ru-RU" sz="20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000" dirty="0" smtClean="0">
                <a:latin typeface="Monotype Corsiva" pitchFamily="66" charset="0"/>
              </a:rPr>
              <a:t>Лужайка </a:t>
            </a:r>
          </a:p>
          <a:p>
            <a:pPr algn="ctr">
              <a:buNone/>
            </a:pPr>
            <a:r>
              <a:rPr lang="ru-RU" sz="2000" dirty="0" smtClean="0">
                <a:latin typeface="Monotype Corsiva" pitchFamily="66" charset="0"/>
              </a:rPr>
              <a:t> </a:t>
            </a:r>
            <a:r>
              <a:rPr lang="ru-RU" sz="2000" u="sng" dirty="0" smtClean="0">
                <a:latin typeface="Monotype Corsiva" pitchFamily="66" charset="0"/>
                <a:hlinkClick r:id="rId4"/>
              </a:rPr>
              <a:t>http://antalpiti.ru/kartinki/letnyaya-luzhayka/</a:t>
            </a:r>
            <a:endParaRPr lang="ru-RU" sz="20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 algn="ctr"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260648"/>
            <a:ext cx="3816424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539750" y="3284984"/>
            <a:ext cx="7993063" cy="2128302"/>
            <a:chOff x="539552" y="-549476"/>
            <a:chExt cx="7992888" cy="410742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39552" y="-549476"/>
              <a:ext cx="7992888" cy="55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dirty="0">
                <a:solidFill>
                  <a:srgbClr val="00B050"/>
                </a:solidFill>
              </a:endParaRPr>
            </a:p>
          </p:txBody>
        </p:sp>
        <p:sp>
          <p:nvSpPr>
            <p:cNvPr id="9" name="Прямоугольник 3"/>
            <p:cNvSpPr>
              <a:spLocks noChangeArrowheads="1"/>
            </p:cNvSpPr>
            <p:nvPr/>
          </p:nvSpPr>
          <p:spPr bwMode="auto">
            <a:xfrm>
              <a:off x="1619450" y="2785772"/>
              <a:ext cx="3844522" cy="77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>
                  <a:latin typeface="Monotype Corsiva" pitchFamily="66" charset="0"/>
                </a:rPr>
                <a:t>Сайт </a:t>
              </a:r>
              <a:r>
                <a:rPr lang="en-US" sz="2000" b="1" dirty="0">
                  <a:latin typeface="Monotype Corsiva" pitchFamily="66" charset="0"/>
                  <a:hlinkClick r:id="rId5"/>
                </a:rPr>
                <a:t>http://linda6035.ucoz.ru/</a:t>
              </a:r>
              <a:r>
                <a:rPr lang="ru-RU" sz="2000" b="1" dirty="0">
                  <a:latin typeface="Monotype Corsiva" pitchFamily="66" charset="0"/>
                </a:rPr>
                <a:t>    </a:t>
              </a:r>
              <a:r>
                <a:rPr lang="ru-RU" sz="2000" b="1" i="1" dirty="0">
                  <a:latin typeface="Monotype Corsiva" pitchFamily="66" charset="0"/>
                </a:rPr>
                <a:t>  </a:t>
              </a:r>
              <a:endParaRPr lang="ru-RU" sz="2000" b="1" dirty="0">
                <a:latin typeface="Monotype Corsiva" pitchFamily="66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27584" y="4437112"/>
            <a:ext cx="50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СПАСИБО АВТОРАМ ФОНОВ И КАРТИНОК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356992"/>
            <a:ext cx="575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идею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Матюшкиной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Анжелике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Владимировне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028384" y="620688"/>
            <a:ext cx="504056" cy="432048"/>
          </a:xfrm>
          <a:prstGeom prst="actionButtonHom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Котён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Котёнок</Template>
  <TotalTime>33</TotalTime>
  <Words>107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Фокина Л. П. Котёнок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8</cp:revision>
  <dcterms:created xsi:type="dcterms:W3CDTF">2013-03-15T15:18:48Z</dcterms:created>
  <dcterms:modified xsi:type="dcterms:W3CDTF">2013-10-23T15:46:43Z</dcterms:modified>
</cp:coreProperties>
</file>