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298" r:id="rId2"/>
    <p:sldId id="257" r:id="rId3"/>
    <p:sldId id="282" r:id="rId4"/>
    <p:sldId id="283" r:id="rId5"/>
    <p:sldId id="279" r:id="rId6"/>
    <p:sldId id="260" r:id="rId7"/>
    <p:sldId id="297" r:id="rId8"/>
    <p:sldId id="284" r:id="rId9"/>
    <p:sldId id="28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>
        <p:scale>
          <a:sx n="100" d="100"/>
          <a:sy n="100" d="100"/>
        </p:scale>
        <p:origin x="-72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B236F-4886-4212-AE19-13AF3AC8CFAE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2E38-3BAE-464C-B125-ECD4F75B38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30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117180" cy="2592288"/>
          </a:xfrm>
        </p:spPr>
        <p:txBody>
          <a:bodyPr/>
          <a:lstStyle/>
          <a:p>
            <a:pPr algn="ctr"/>
            <a:r>
              <a:rPr lang="ru-RU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Урок литературного чтения</a:t>
            </a:r>
            <a:br>
              <a:rPr lang="ru-RU" sz="4800" dirty="0" smtClean="0"/>
            </a:br>
            <a:r>
              <a:rPr lang="ru-RU" sz="4800" dirty="0" smtClean="0"/>
              <a:t>во 2 классе.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8881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8680"/>
            <a:ext cx="7631112" cy="5184576"/>
          </a:xfrm>
        </p:spPr>
        <p:txBody>
          <a:bodyPr/>
          <a:lstStyle/>
          <a:p>
            <a:pPr algn="ctr"/>
            <a:r>
              <a:rPr lang="ru-RU" sz="9600" dirty="0">
                <a:latin typeface="Monotype Corsiva" pitchFamily="66" charset="0"/>
              </a:rPr>
              <a:t>Сказка </a:t>
            </a:r>
            <a:br>
              <a:rPr lang="ru-RU" sz="9600" dirty="0">
                <a:latin typeface="Monotype Corsiva" pitchFamily="66" charset="0"/>
              </a:rPr>
            </a:br>
            <a:r>
              <a:rPr lang="ru-RU" sz="9600" dirty="0">
                <a:latin typeface="Monotype Corsiva" pitchFamily="66" charset="0"/>
              </a:rPr>
              <a:t>мудростью </a:t>
            </a:r>
            <a:br>
              <a:rPr lang="ru-RU" sz="9600" dirty="0">
                <a:latin typeface="Monotype Corsiva" pitchFamily="66" charset="0"/>
              </a:rPr>
            </a:br>
            <a:r>
              <a:rPr lang="ru-RU" sz="9600" dirty="0">
                <a:latin typeface="Monotype Corsiva" pitchFamily="66" charset="0"/>
              </a:rPr>
              <a:t>богата</a:t>
            </a:r>
          </a:p>
        </p:txBody>
      </p:sp>
    </p:spTree>
    <p:extLst>
      <p:ext uri="{BB962C8B-B14F-4D97-AF65-F5344CB8AC3E}">
        <p14:creationId xmlns:p14="http://schemas.microsoft.com/office/powerpoint/2010/main" xmlns="" val="17193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998662"/>
          </a:xfrm>
        </p:spPr>
        <p:txBody>
          <a:bodyPr/>
          <a:lstStyle/>
          <a:p>
            <a:pPr algn="ctr"/>
            <a:r>
              <a:rPr lang="ru-RU" dirty="0" err="1"/>
              <a:t>Дыйканбай</a:t>
            </a:r>
            <a:r>
              <a:rPr lang="ru-RU" dirty="0"/>
              <a:t> и </a:t>
            </a:r>
            <a:r>
              <a:rPr lang="ru-RU" dirty="0" err="1"/>
              <a:t>Дэв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(киргизская сказка)</a:t>
            </a:r>
          </a:p>
        </p:txBody>
      </p:sp>
      <p:pic>
        <p:nvPicPr>
          <p:cNvPr id="28678" name="Picture 6" descr="992103_normal_7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132856"/>
            <a:ext cx="3322794" cy="211410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90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11325"/>
          </a:xfrm>
        </p:spPr>
        <p:txBody>
          <a:bodyPr/>
          <a:lstStyle/>
          <a:p>
            <a:pPr algn="ctr"/>
            <a:r>
              <a:rPr lang="ru-RU" dirty="0"/>
              <a:t>Татарская сказка </a:t>
            </a:r>
            <a:br>
              <a:rPr lang="ru-RU" dirty="0"/>
            </a:br>
            <a:r>
              <a:rPr lang="ru-RU" dirty="0"/>
              <a:t>«Мудрый старик»</a:t>
            </a:r>
          </a:p>
        </p:txBody>
      </p:sp>
      <p:pic>
        <p:nvPicPr>
          <p:cNvPr id="24582" name="Picture 6" descr="сканирование0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627784" y="2276872"/>
            <a:ext cx="3240360" cy="239697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84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442" y="260649"/>
            <a:ext cx="7125113" cy="1152128"/>
          </a:xfrm>
        </p:spPr>
        <p:txBody>
          <a:bodyPr/>
          <a:lstStyle/>
          <a:p>
            <a:pPr algn="ctr"/>
            <a:r>
              <a:rPr lang="ru-RU" dirty="0"/>
              <a:t>Приметы </a:t>
            </a:r>
            <a:r>
              <a:rPr lang="ru-RU" dirty="0" smtClean="0"/>
              <a:t>сказок:</a:t>
            </a:r>
            <a:endParaRPr lang="ru-RU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1340768"/>
            <a:ext cx="7067550" cy="5328592"/>
          </a:xfrm>
        </p:spPr>
        <p:txBody>
          <a:bodyPr>
            <a:noAutofit/>
          </a:bodyPr>
          <a:lstStyle/>
          <a:p>
            <a:r>
              <a:rPr lang="ru-RU" sz="3200" dirty="0"/>
              <a:t>Зачин</a:t>
            </a:r>
          </a:p>
          <a:p>
            <a:r>
              <a:rPr lang="ru-RU" sz="3200" dirty="0"/>
              <a:t>Концовка</a:t>
            </a:r>
          </a:p>
          <a:p>
            <a:r>
              <a:rPr lang="ru-RU" sz="3200" dirty="0"/>
              <a:t>Волшебные герои</a:t>
            </a:r>
          </a:p>
          <a:p>
            <a:r>
              <a:rPr lang="ru-RU" sz="3200" dirty="0" smtClean="0"/>
              <a:t>Троекратный </a:t>
            </a:r>
            <a:r>
              <a:rPr lang="ru-RU" sz="3200" dirty="0"/>
              <a:t>повтор</a:t>
            </a:r>
          </a:p>
          <a:p>
            <a:r>
              <a:rPr lang="ru-RU" sz="3200" dirty="0"/>
              <a:t>Волшебные события</a:t>
            </a:r>
          </a:p>
          <a:p>
            <a:r>
              <a:rPr lang="ru-RU" sz="3200" dirty="0"/>
              <a:t>Добро побеждает </a:t>
            </a:r>
            <a:r>
              <a:rPr lang="ru-RU" sz="3200" dirty="0" smtClean="0"/>
              <a:t>зло</a:t>
            </a:r>
          </a:p>
          <a:p>
            <a:r>
              <a:rPr lang="ru-RU" sz="3200" dirty="0"/>
              <a:t>Народная мудрость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603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-20684"/>
            <a:ext cx="8229600" cy="1855787"/>
          </a:xfrm>
        </p:spPr>
        <p:txBody>
          <a:bodyPr/>
          <a:lstStyle/>
          <a:p>
            <a:pPr algn="ctr"/>
            <a:r>
              <a:rPr lang="ru-RU" dirty="0"/>
              <a:t>Киргизская сказка</a:t>
            </a:r>
            <a:br>
              <a:rPr lang="ru-RU" dirty="0"/>
            </a:br>
            <a:r>
              <a:rPr lang="ru-RU" dirty="0"/>
              <a:t>«Мудрая девушка»</a:t>
            </a:r>
          </a:p>
        </p:txBody>
      </p:sp>
      <p:pic>
        <p:nvPicPr>
          <p:cNvPr id="26630" name="Picture 6" descr="сканирование0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699792" y="1772816"/>
            <a:ext cx="3625024" cy="264816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49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ПЛАН.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5112" cy="3240360"/>
          </a:xfrm>
        </p:spPr>
        <p:txBody>
          <a:bodyPr/>
          <a:lstStyle/>
          <a:p>
            <a:r>
              <a:rPr lang="ru-RU" sz="3600" dirty="0" smtClean="0"/>
              <a:t>Прочитать сказку.</a:t>
            </a:r>
          </a:p>
          <a:p>
            <a:r>
              <a:rPr lang="ru-RU" sz="3600" dirty="0" smtClean="0"/>
              <a:t>Проанализировать сказку.</a:t>
            </a:r>
          </a:p>
          <a:p>
            <a:r>
              <a:rPr lang="ru-RU" sz="3600" dirty="0" smtClean="0"/>
              <a:t>Сделать вывод.</a:t>
            </a:r>
          </a:p>
          <a:p>
            <a:r>
              <a:rPr lang="ru-RU" sz="3600" dirty="0" smtClean="0"/>
              <a:t>Послушать пословицы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804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784725"/>
          </a:xfrm>
        </p:spPr>
        <p:txBody>
          <a:bodyPr/>
          <a:lstStyle/>
          <a:p>
            <a:pPr algn="ctr"/>
            <a:r>
              <a:rPr lang="ru-RU" sz="6000" dirty="0"/>
              <a:t>Хан</a:t>
            </a:r>
            <a:r>
              <a:rPr lang="ru-RU" dirty="0"/>
              <a:t> –</a:t>
            </a:r>
            <a:br>
              <a:rPr lang="ru-RU" dirty="0"/>
            </a:br>
            <a:r>
              <a:rPr lang="ru-RU" dirty="0"/>
              <a:t>князь у некоторых народов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24752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047875"/>
          </a:xfrm>
        </p:spPr>
        <p:txBody>
          <a:bodyPr/>
          <a:lstStyle/>
          <a:p>
            <a:pPr algn="ctr"/>
            <a:r>
              <a:rPr lang="ru-RU" sz="6000" dirty="0" err="1"/>
              <a:t>Сарыбай</a:t>
            </a:r>
            <a:endParaRPr lang="ru-RU" sz="6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2205038"/>
            <a:ext cx="6851650" cy="3890962"/>
          </a:xfrm>
        </p:spPr>
        <p:txBody>
          <a:bodyPr/>
          <a:lstStyle/>
          <a:p>
            <a:r>
              <a:rPr lang="ru-RU" sz="4400" dirty="0"/>
              <a:t>Умный</a:t>
            </a:r>
          </a:p>
          <a:p>
            <a:r>
              <a:rPr lang="ru-RU" sz="4400" dirty="0"/>
              <a:t>Мудрый</a:t>
            </a:r>
          </a:p>
          <a:p>
            <a:r>
              <a:rPr lang="ru-RU" sz="4400" dirty="0"/>
              <a:t>Дальновидный</a:t>
            </a:r>
          </a:p>
          <a:p>
            <a:pPr>
              <a:buFontTx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06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1059</TotalTime>
  <Words>45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Autumn</vt:lpstr>
      <vt:lpstr>  Урок литературного чтения во 2 классе.</vt:lpstr>
      <vt:lpstr>Сказка  мудростью  богата</vt:lpstr>
      <vt:lpstr>Дыйканбай и Дэв (киргизская сказка)</vt:lpstr>
      <vt:lpstr>Татарская сказка  «Мудрый старик»</vt:lpstr>
      <vt:lpstr>Приметы сказок:</vt:lpstr>
      <vt:lpstr>Киргизская сказка «Мудрая девушка»</vt:lpstr>
      <vt:lpstr>ПЛАН.</vt:lpstr>
      <vt:lpstr>Хан – князь у некоторых народов</vt:lpstr>
      <vt:lpstr>Сарыбай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Ивановна Прокопенко</dc:creator>
  <cp:lastModifiedBy>Сергей</cp:lastModifiedBy>
  <cp:revision>48</cp:revision>
  <dcterms:created xsi:type="dcterms:W3CDTF">2013-01-18T05:49:29Z</dcterms:created>
  <dcterms:modified xsi:type="dcterms:W3CDTF">2013-10-24T17:39:29Z</dcterms:modified>
</cp:coreProperties>
</file>