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53" autoAdjust="0"/>
    <p:restoredTop sz="94660"/>
  </p:normalViewPr>
  <p:slideViewPr>
    <p:cSldViewPr>
      <p:cViewPr varScale="1">
        <p:scale>
          <a:sx n="68" d="100"/>
          <a:sy n="68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Разработан</a:t>
            </a:r>
            <a:r>
              <a:rPr lang="en-US" dirty="0" smtClean="0"/>
              <a:t>  </a:t>
            </a:r>
            <a:r>
              <a:rPr lang="ru-RU" dirty="0" smtClean="0"/>
              <a:t> воспитателем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dirty="0" smtClean="0"/>
              <a:t>группы «Одуванчики» ГБДОУ №67 Фрунзенского района Санкт- Петербурга</a:t>
            </a:r>
          </a:p>
          <a:p>
            <a:r>
              <a:rPr lang="en-US" dirty="0" smtClean="0"/>
              <a:t> </a:t>
            </a:r>
            <a:r>
              <a:rPr lang="ru-RU" dirty="0" smtClean="0"/>
              <a:t>Евтихеевой Татьяной Александровной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Образовательный проект </a:t>
            </a:r>
            <a:br>
              <a:rPr lang="ru-RU" dirty="0" smtClean="0"/>
            </a:br>
            <a:r>
              <a:rPr lang="ru-RU" dirty="0" smtClean="0"/>
              <a:t>«Мы- юные олимпийцы!»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с родителями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Анкетирование  родителей «Спорт и семья»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Создание </a:t>
            </a:r>
            <a:r>
              <a:rPr lang="ru-RU" dirty="0" err="1" smtClean="0"/>
              <a:t>фотоколлажа</a:t>
            </a:r>
            <a:r>
              <a:rPr lang="ru-RU" dirty="0" smtClean="0"/>
              <a:t> «Мы любим спорт»</a:t>
            </a:r>
            <a:endParaRPr lang="ru-RU" dirty="0"/>
          </a:p>
        </p:txBody>
      </p:sp>
      <p:pic>
        <p:nvPicPr>
          <p:cNvPr id="5122" name="Picture 2" descr="F:\фото\IMG_074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5720" y="3071810"/>
            <a:ext cx="3905277" cy="2928957"/>
          </a:xfrm>
          <a:prstGeom prst="rect">
            <a:avLst/>
          </a:prstGeom>
          <a:noFill/>
        </p:spPr>
      </p:pic>
      <p:pic>
        <p:nvPicPr>
          <p:cNvPr id="5124" name="Picture 4" descr="F:\фото\IMG_0737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62403" y="3000372"/>
            <a:ext cx="4667282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>
            <a:normAutofit/>
          </a:bodyPr>
          <a:lstStyle/>
          <a:p>
            <a:r>
              <a:rPr lang="ru-RU" dirty="0" smtClean="0"/>
              <a:t>Художественное творчество детей</a:t>
            </a:r>
            <a:endParaRPr lang="ru-RU" dirty="0"/>
          </a:p>
        </p:txBody>
      </p:sp>
      <p:pic>
        <p:nvPicPr>
          <p:cNvPr id="6146" name="Picture 2" descr="F:\фото\Олимпиада\IMG_06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646298" y="1285860"/>
            <a:ext cx="3322733" cy="2425299"/>
          </a:xfrm>
          <a:prstGeom prst="rect">
            <a:avLst/>
          </a:prstGeom>
          <a:noFill/>
        </p:spPr>
      </p:pic>
      <p:pic>
        <p:nvPicPr>
          <p:cNvPr id="6148" name="Picture 4" descr="F:\фото\IMG_07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500034" y="1288571"/>
            <a:ext cx="1821669" cy="2423470"/>
          </a:xfrm>
          <a:prstGeom prst="rect">
            <a:avLst/>
          </a:prstGeom>
          <a:noFill/>
        </p:spPr>
      </p:pic>
      <p:pic>
        <p:nvPicPr>
          <p:cNvPr id="6147" name="Picture 3" descr="F:\фото\Олимпиада\IMG_0680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57224" y="3786190"/>
            <a:ext cx="2089543" cy="2786058"/>
          </a:xfrm>
          <a:prstGeom prst="rect">
            <a:avLst/>
          </a:prstGeom>
          <a:noFill/>
        </p:spPr>
      </p:pic>
      <p:pic>
        <p:nvPicPr>
          <p:cNvPr id="6149" name="Picture 5" descr="F:\фото\IMG_0758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482966" y="1217425"/>
            <a:ext cx="2018124" cy="2684825"/>
          </a:xfrm>
          <a:prstGeom prst="rect">
            <a:avLst/>
          </a:prstGeom>
          <a:noFill/>
        </p:spPr>
      </p:pic>
      <p:pic>
        <p:nvPicPr>
          <p:cNvPr id="6150" name="Picture 6" descr="F:\фото\IMG_0761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786182" y="4000504"/>
            <a:ext cx="1785932" cy="2381242"/>
          </a:xfrm>
          <a:prstGeom prst="rect">
            <a:avLst/>
          </a:prstGeom>
          <a:noFill/>
        </p:spPr>
      </p:pic>
      <p:pic>
        <p:nvPicPr>
          <p:cNvPr id="8194" name="Picture 2" descr="F:\фото\IMG_0759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6643702" y="4148695"/>
            <a:ext cx="1785918" cy="2370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Соревнования с группой «Звездочки»</a:t>
            </a:r>
            <a:endParaRPr lang="ru-RU" dirty="0"/>
          </a:p>
        </p:txBody>
      </p:sp>
      <p:pic>
        <p:nvPicPr>
          <p:cNvPr id="7170" name="Picture 2" descr="C:\Users\Marina\Desktop\для презентации\eAl-c0EoBv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1357298"/>
            <a:ext cx="3424262" cy="2568196"/>
          </a:xfrm>
          <a:prstGeom prst="rect">
            <a:avLst/>
          </a:prstGeom>
          <a:noFill/>
        </p:spPr>
      </p:pic>
      <p:pic>
        <p:nvPicPr>
          <p:cNvPr id="7172" name="Picture 4" descr="C:\Users\Marina\Desktop\для презентации\LBrap0s4jc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071933" y="1357298"/>
            <a:ext cx="3519483" cy="2639612"/>
          </a:xfrm>
          <a:prstGeom prst="rect">
            <a:avLst/>
          </a:prstGeom>
          <a:noFill/>
        </p:spPr>
      </p:pic>
      <p:pic>
        <p:nvPicPr>
          <p:cNvPr id="6146" name="Picture 2" descr="F:\фото\Олимпиада\IMG_0691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429256" y="4071942"/>
            <a:ext cx="3428992" cy="2571744"/>
          </a:xfrm>
          <a:prstGeom prst="rect">
            <a:avLst/>
          </a:prstGeom>
          <a:noFill/>
        </p:spPr>
      </p:pic>
      <p:pic>
        <p:nvPicPr>
          <p:cNvPr id="6147" name="Picture 3" descr="F:\фото\Олимпиада\IMG_0699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357290" y="4071942"/>
            <a:ext cx="3429024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907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Проведение интегрированного занятия </a:t>
            </a:r>
            <a:r>
              <a:rPr smtClean="0"/>
              <a:t/>
            </a:r>
            <a:br>
              <a:rPr smtClean="0"/>
            </a:br>
            <a:r>
              <a:rPr lang="ru-RU" dirty="0" smtClean="0"/>
              <a:t>«Встреча олимпийского огня»</a:t>
            </a:r>
            <a:endParaRPr lang="ru-RU" dirty="0"/>
          </a:p>
        </p:txBody>
      </p:sp>
      <p:pic>
        <p:nvPicPr>
          <p:cNvPr id="3074" name="Picture 2" descr="C:\Users\Marina\Desktop\DSC_04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861624" y="3000372"/>
            <a:ext cx="3993777" cy="2585258"/>
          </a:xfrm>
          <a:prstGeom prst="rect">
            <a:avLst/>
          </a:prstGeom>
          <a:noFill/>
        </p:spPr>
      </p:pic>
      <p:pic>
        <p:nvPicPr>
          <p:cNvPr id="3075" name="Picture 3" descr="C:\Users\Marina\Desktop\DSC_05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5643570" y="2216507"/>
            <a:ext cx="2552007" cy="3836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Малые олимпийские игры</a:t>
            </a:r>
            <a:r>
              <a:rPr smtClean="0"/>
              <a:t/>
            </a:r>
            <a:br>
              <a:rPr smtClean="0"/>
            </a:br>
            <a:r>
              <a:rPr lang="ru-RU" dirty="0" smtClean="0"/>
              <a:t> в детском саду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2200" dirty="0" smtClean="0"/>
              <a:t>Отсутствие в феврале снега заставило проводить Игры в зале, но не повлияло на настроение игроков!</a:t>
            </a:r>
            <a:endParaRPr lang="ru-RU" sz="2200" dirty="0"/>
          </a:p>
        </p:txBody>
      </p:sp>
      <p:pic>
        <p:nvPicPr>
          <p:cNvPr id="2050" name="Picture 2" descr="C:\Users\Marina\Desktop\для презентации\2FD8CQs8wJU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28596" y="2500306"/>
            <a:ext cx="2905145" cy="2178858"/>
          </a:xfrm>
          <a:prstGeom prst="rect">
            <a:avLst/>
          </a:prstGeom>
          <a:noFill/>
        </p:spPr>
      </p:pic>
      <p:pic>
        <p:nvPicPr>
          <p:cNvPr id="2051" name="Picture 3" descr="C:\Users\Marina\Desktop\для презентации\cVS7oMXnsy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28596" y="4857760"/>
            <a:ext cx="2238390" cy="1678793"/>
          </a:xfrm>
          <a:prstGeom prst="rect">
            <a:avLst/>
          </a:prstGeom>
          <a:noFill/>
        </p:spPr>
      </p:pic>
      <p:pic>
        <p:nvPicPr>
          <p:cNvPr id="2053" name="Picture 5" descr="C:\Users\Marina\Desktop\для презентации\hNmo9BemeHo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571868" y="2500306"/>
            <a:ext cx="5048285" cy="3786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Просмотр олимпийских программ по </a:t>
            </a:r>
            <a:r>
              <a:rPr lang="en-US" dirty="0" smtClean="0"/>
              <a:t>TV</a:t>
            </a:r>
            <a:r>
              <a:rPr lang="ru-RU" dirty="0" smtClean="0"/>
              <a:t> и ведение дневника Олимпиады</a:t>
            </a:r>
            <a:endParaRPr lang="ru-RU" dirty="0"/>
          </a:p>
        </p:txBody>
      </p:sp>
      <p:pic>
        <p:nvPicPr>
          <p:cNvPr id="4098" name="Picture 2" descr="C:\Users\Marina\Desktop\aS92MpHaCK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29870" y="1357298"/>
            <a:ext cx="4926674" cy="3101166"/>
          </a:xfrm>
          <a:prstGeom prst="rect">
            <a:avLst/>
          </a:prstGeom>
          <a:noFill/>
        </p:spPr>
      </p:pic>
      <p:pic>
        <p:nvPicPr>
          <p:cNvPr id="4099" name="Picture 3" descr="C:\Users\Marina\Desktop\DWV-kmcKlS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3214678" y="3714752"/>
            <a:ext cx="4354033" cy="2925366"/>
          </a:xfrm>
          <a:prstGeom prst="rect">
            <a:avLst/>
          </a:prstGeom>
          <a:noFill/>
        </p:spPr>
      </p:pic>
      <p:pic>
        <p:nvPicPr>
          <p:cNvPr id="1026" name="Picture 2" descr="C:\Users\Marina\Desktop\для презентации\xOo73z6Hl_Y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357950" y="1285860"/>
            <a:ext cx="257175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Рассказы детей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dirty="0" smtClean="0"/>
              <a:t>22 олимпийские игры проводились в России в городе Сочи. Мне понравилось, как зажигали олимпийский огонь. На Олимпиаде спортсмены соревнуются друг с другом в разных видах спорта: в скелетоне, бобслее, биатлоне, хоккее, фигурном катании и конькобежном спорте. Я смотрел Олимпиаду  со всей семьей, болел за наших хоккеистов. Овечкин</a:t>
            </a:r>
            <a:r>
              <a:rPr lang="en-US" sz="1400" dirty="0" smtClean="0"/>
              <a:t> </a:t>
            </a:r>
            <a:r>
              <a:rPr lang="ru-RU" sz="1400" dirty="0" smtClean="0"/>
              <a:t>- самый лучший хоккеист! Я тоже занимаюсь хоккеем.         </a:t>
            </a:r>
          </a:p>
          <a:p>
            <a:pPr algn="just">
              <a:buNone/>
            </a:pPr>
            <a:r>
              <a:rPr lang="en-US" sz="1400" dirty="0" smtClean="0"/>
              <a:t>       </a:t>
            </a:r>
            <a:r>
              <a:rPr lang="ru-RU" sz="1400" dirty="0" smtClean="0"/>
              <a:t>Матвей Жуков, 6 лет</a:t>
            </a:r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dirty="0" smtClean="0"/>
              <a:t>В 2014 году в СОЧИ ПРОХОДИЛИ ЗИМНИЕ Олимпийские Игры. Олимпиада- это соревнования спортсменов со всего мира на звание самого лучшего спортсмена мира. Я наблюдала за фигурным катанием, хоккеем и биатлоном. Больше всего мне запомнилось выступление наших фигуристок Юлии </a:t>
            </a:r>
            <a:r>
              <a:rPr lang="ru-RU" sz="1400" dirty="0" err="1" smtClean="0"/>
              <a:t>Липницкой</a:t>
            </a:r>
            <a:r>
              <a:rPr lang="ru-RU" sz="1400" dirty="0" smtClean="0"/>
              <a:t> и </a:t>
            </a:r>
            <a:r>
              <a:rPr lang="ru-RU" sz="1400" dirty="0" err="1" smtClean="0"/>
              <a:t>Аделины</a:t>
            </a:r>
            <a:r>
              <a:rPr lang="ru-RU" sz="1400" dirty="0" smtClean="0"/>
              <a:t> Сотниковой, конькобежца Виктора </a:t>
            </a:r>
            <a:r>
              <a:rPr lang="ru-RU" sz="1400" dirty="0" err="1" smtClean="0"/>
              <a:t>Ана</a:t>
            </a:r>
            <a:r>
              <a:rPr lang="ru-RU" sz="1400" dirty="0" smtClean="0"/>
              <a:t>. Я горжусь ими, так как они защищали честь России. Телевизор я смотрела с папой, мы болели за сборную России, поддерживая ее криками и </a:t>
            </a:r>
            <a:r>
              <a:rPr lang="ru-RU" sz="1400" dirty="0" err="1" smtClean="0"/>
              <a:t>апплодисментами</a:t>
            </a:r>
            <a:r>
              <a:rPr lang="ru-RU" sz="1400" dirty="0" smtClean="0"/>
              <a:t>.                                                             Я занимаюсь художественной гимнастикой в школе олимпийского резерва. Когда- </a:t>
            </a:r>
            <a:r>
              <a:rPr lang="ru-RU" sz="1400" dirty="0" err="1" smtClean="0"/>
              <a:t>нибудь</a:t>
            </a:r>
            <a:r>
              <a:rPr lang="ru-RU" sz="1400" dirty="0" smtClean="0"/>
              <a:t> я поеду на Олимпиаду и завоюю золотую медаль.                                                                                  </a:t>
            </a:r>
            <a:r>
              <a:rPr lang="en-US" sz="1400" dirty="0" smtClean="0"/>
              <a:t>                   </a:t>
            </a:r>
          </a:p>
          <a:p>
            <a:pPr algn="just">
              <a:buNone/>
            </a:pPr>
            <a:r>
              <a:rPr lang="en-US" sz="1400" dirty="0" smtClean="0"/>
              <a:t>                                             </a:t>
            </a:r>
            <a:r>
              <a:rPr lang="ru-RU" sz="1400" dirty="0" smtClean="0"/>
              <a:t>Аня </a:t>
            </a:r>
            <a:r>
              <a:rPr lang="ru-RU" sz="1400" dirty="0" err="1" smtClean="0"/>
              <a:t>Аристархова</a:t>
            </a:r>
            <a:r>
              <a:rPr lang="ru-RU" sz="1400" dirty="0" smtClean="0"/>
              <a:t>, 6 лет</a:t>
            </a:r>
            <a:endParaRPr lang="ru-RU" sz="1400" dirty="0"/>
          </a:p>
        </p:txBody>
      </p:sp>
      <p:pic>
        <p:nvPicPr>
          <p:cNvPr id="1026" name="Picture 2" descr="C:\Users\Marina\Desktop\250px-Ovechkin_Russia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786190"/>
            <a:ext cx="1714512" cy="2612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Клятва юных олимпийцев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571612"/>
            <a:ext cx="3214710" cy="4240211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000" dirty="0" smtClean="0"/>
              <a:t>Кто с ветром проворным может сравниться?</a:t>
            </a:r>
          </a:p>
          <a:p>
            <a:pPr algn="just">
              <a:buNone/>
            </a:pPr>
            <a:r>
              <a:rPr lang="ru-RU" sz="2000" dirty="0" smtClean="0"/>
              <a:t>-Мы олимпийцы!</a:t>
            </a:r>
          </a:p>
          <a:p>
            <a:pPr algn="just">
              <a:buNone/>
            </a:pPr>
            <a:r>
              <a:rPr lang="ru-RU" sz="2000" dirty="0" smtClean="0"/>
              <a:t>Кто верит в победу, преград не боится?</a:t>
            </a:r>
          </a:p>
          <a:p>
            <a:pPr algn="just">
              <a:buNone/>
            </a:pPr>
            <a:r>
              <a:rPr lang="ru-RU" sz="2000" dirty="0" smtClean="0"/>
              <a:t>-Мы олимпийцы</a:t>
            </a:r>
            <a:r>
              <a:rPr lang="en-US" sz="2000" dirty="0" smtClean="0"/>
              <a:t>!</a:t>
            </a: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Кто спортом любимой Отчизны гордиться?</a:t>
            </a:r>
          </a:p>
          <a:p>
            <a:pPr algn="just">
              <a:buNone/>
            </a:pPr>
            <a:r>
              <a:rPr lang="ru-RU" sz="2000" dirty="0" smtClean="0"/>
              <a:t>-Мы олимпийцы!</a:t>
            </a:r>
          </a:p>
          <a:p>
            <a:pPr algn="just">
              <a:buNone/>
            </a:pPr>
            <a:r>
              <a:rPr lang="ru-RU" sz="2000" dirty="0" smtClean="0"/>
              <a:t>Клянёмся быть честным, к победе стремиться!</a:t>
            </a:r>
          </a:p>
          <a:p>
            <a:pPr algn="just">
              <a:buNone/>
            </a:pPr>
            <a:r>
              <a:rPr lang="ru-RU" sz="2000" dirty="0" smtClean="0"/>
              <a:t>Рекордов высоких клянёмся добиться!</a:t>
            </a:r>
            <a:endParaRPr lang="ru-RU" sz="2000" dirty="0"/>
          </a:p>
        </p:txBody>
      </p:sp>
      <p:pic>
        <p:nvPicPr>
          <p:cNvPr id="1027" name="Picture 3" descr="F:\фото\Олимпиада\IMG_07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3714745" y="1643050"/>
            <a:ext cx="5238786" cy="3929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Проведение </a:t>
            </a:r>
            <a:r>
              <a:rPr lang="en-US" dirty="0" smtClean="0"/>
              <a:t>XXII </a:t>
            </a:r>
            <a:r>
              <a:rPr lang="ru-RU" dirty="0" smtClean="0"/>
              <a:t>Зимних Олимпийских Игр в России в 2014 году</a:t>
            </a:r>
          </a:p>
          <a:p>
            <a:pPr algn="just"/>
            <a:r>
              <a:rPr lang="ru-RU" dirty="0" smtClean="0"/>
              <a:t>Участники проекта: дети подготовительной группы, их родители, воспитатели группы, физкультурный руководитель </a:t>
            </a:r>
            <a:r>
              <a:rPr lang="ru-RU" dirty="0" err="1" smtClean="0"/>
              <a:t>Ковлева</a:t>
            </a:r>
            <a:r>
              <a:rPr lang="ru-RU" dirty="0" smtClean="0"/>
              <a:t> М. В., методист ДОУ </a:t>
            </a:r>
            <a:r>
              <a:rPr lang="ru-RU" dirty="0" err="1" smtClean="0"/>
              <a:t>Евлакова</a:t>
            </a:r>
            <a:r>
              <a:rPr lang="ru-RU" dirty="0" smtClean="0"/>
              <a:t> Л. 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проекта: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Ознакомление воспитанников со спортивной жизнью страны и мира</a:t>
            </a:r>
          </a:p>
          <a:p>
            <a:pPr algn="just"/>
            <a:r>
              <a:rPr lang="ru-RU" dirty="0" smtClean="0"/>
              <a:t>    Воспитание патриотизма, чувства гордости за родную страну</a:t>
            </a:r>
          </a:p>
          <a:p>
            <a:pPr algn="just"/>
            <a:r>
              <a:rPr lang="ru-RU" dirty="0" smtClean="0"/>
              <a:t>    Формирование потребности в здоровом образе жизни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проекта: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Познакомить детей с </a:t>
            </a:r>
            <a:r>
              <a:rPr lang="en-US" dirty="0" smtClean="0"/>
              <a:t> </a:t>
            </a:r>
            <a:r>
              <a:rPr lang="ru-RU" dirty="0" smtClean="0"/>
              <a:t>историей</a:t>
            </a:r>
            <a:r>
              <a:rPr lang="en-US" dirty="0" smtClean="0"/>
              <a:t> </a:t>
            </a:r>
            <a:r>
              <a:rPr lang="ru-RU" dirty="0" smtClean="0"/>
              <a:t> Олимпийских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dirty="0" smtClean="0"/>
              <a:t>игр</a:t>
            </a:r>
          </a:p>
          <a:p>
            <a:pPr algn="just"/>
            <a:r>
              <a:rPr lang="ru-RU" dirty="0" smtClean="0"/>
              <a:t>Дать знания о  правилах, символике, талисманах </a:t>
            </a:r>
            <a:r>
              <a:rPr lang="ru-RU" dirty="0" smtClean="0"/>
              <a:t>Олимпиады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dirty="0" smtClean="0"/>
              <a:t>в Сочи</a:t>
            </a:r>
          </a:p>
          <a:p>
            <a:pPr algn="just"/>
            <a:r>
              <a:rPr lang="ru-RU" dirty="0" smtClean="0"/>
              <a:t>Сформировать  у детей представление о зимних видах спорта</a:t>
            </a:r>
          </a:p>
          <a:p>
            <a:pPr algn="just"/>
            <a:r>
              <a:rPr lang="ru-RU" dirty="0" smtClean="0"/>
              <a:t>Расширить активный словарь по теме</a:t>
            </a:r>
          </a:p>
          <a:p>
            <a:pPr algn="just"/>
            <a:r>
              <a:rPr lang="ru-RU" dirty="0" smtClean="0"/>
              <a:t>Следить за событиями </a:t>
            </a:r>
            <a:r>
              <a:rPr lang="ru-RU" dirty="0" smtClean="0"/>
              <a:t>Олимпиады</a:t>
            </a:r>
            <a:r>
              <a:rPr lang="en-US" dirty="0" smtClean="0"/>
              <a:t> </a:t>
            </a:r>
            <a:r>
              <a:rPr lang="ru-RU" dirty="0" smtClean="0"/>
              <a:t> в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dirty="0" smtClean="0"/>
              <a:t>новостях</a:t>
            </a:r>
          </a:p>
          <a:p>
            <a:pPr algn="just"/>
            <a:r>
              <a:rPr lang="ru-RU" dirty="0" smtClean="0"/>
              <a:t>Задействовать проявление активности и самостоятельности в физкультурной </a:t>
            </a:r>
            <a:r>
              <a:rPr lang="en-US" dirty="0" smtClean="0"/>
              <a:t>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dirty="0" smtClean="0"/>
              <a:t>художественной </a:t>
            </a:r>
            <a:r>
              <a:rPr lang="en-US" dirty="0" smtClean="0"/>
              <a:t> </a:t>
            </a:r>
            <a:r>
              <a:rPr lang="ru-RU" dirty="0" smtClean="0"/>
              <a:t>деятельности</a:t>
            </a:r>
            <a:endParaRPr lang="ru-RU" dirty="0" smtClean="0"/>
          </a:p>
          <a:p>
            <a:pPr algn="just"/>
            <a:r>
              <a:rPr lang="ru-RU" dirty="0" smtClean="0"/>
              <a:t>Создать  положительную эмоциональную и психическую атмосферу</a:t>
            </a:r>
          </a:p>
          <a:p>
            <a:pPr algn="just"/>
            <a:r>
              <a:rPr lang="ru-RU" dirty="0" smtClean="0"/>
              <a:t>Развивать выдержку, настойчивость, организованность, командный дух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 проекта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000" dirty="0" smtClean="0"/>
              <a:t>В познавательной деятельности: знакомство с зимними видами спорта; освоение спортивного инвентаря; создание и просмотр детьми презентаций «История Олимпийских Игр», « Пять кругов, пять колец»; знакомство с талисманами Олимпиады Сочи 2014; проведение интегрированного занятия </a:t>
            </a:r>
            <a:r>
              <a:rPr lang="ru-RU" sz="2000" dirty="0" smtClean="0"/>
              <a:t>Встреча </a:t>
            </a:r>
            <a:r>
              <a:rPr lang="ru-RU" sz="2000" dirty="0" smtClean="0"/>
              <a:t>олимпийского огня в детском саду»</a:t>
            </a:r>
          </a:p>
          <a:p>
            <a:r>
              <a:rPr lang="ru-RU" sz="2000" dirty="0" smtClean="0"/>
              <a:t>В речевом развитии: создание дидактических игр «Узнай по пиктограмме вид спорта», « Подбери нужный спортивный инвентарь»; обсуждение спортивных олимпийских программ, увиденных по телевидению; составление рассказов об Олимпиаде в Сочи.</a:t>
            </a:r>
          </a:p>
          <a:p>
            <a:r>
              <a:rPr lang="ru-RU" sz="2000" dirty="0" smtClean="0"/>
              <a:t>В физическом развитии: ежедневная утренняя гимнастика; физкультурные занятия; вызов параллельной группы на соревнования; участие в Малых Олимпийских Играх детского сада при активном участии родителей воспитанников.</a:t>
            </a:r>
          </a:p>
          <a:p>
            <a:r>
              <a:rPr lang="ru-RU" sz="2000" dirty="0" smtClean="0"/>
              <a:t>В художественно- эстетическом развитии: организация выставки детских работ « Спорт глазами детей»; разучивание песни « Моя Россия»</a:t>
            </a:r>
          </a:p>
          <a:p>
            <a:r>
              <a:rPr lang="ru-RU" sz="2000" dirty="0" smtClean="0"/>
              <a:t>В социально-коммуникативном развитии: создание </a:t>
            </a:r>
            <a:r>
              <a:rPr lang="ru-RU" sz="2000" dirty="0" err="1" smtClean="0"/>
              <a:t>фотоколлажа</a:t>
            </a:r>
            <a:r>
              <a:rPr lang="ru-RU" sz="2000" dirty="0" smtClean="0"/>
              <a:t> « Мы любим спорт» при участии родителей; ведение детьми дневника </a:t>
            </a:r>
            <a:r>
              <a:rPr lang="ru-RU" sz="2000" dirty="0" smtClean="0"/>
              <a:t>Олимпиады  «Болеем </a:t>
            </a:r>
            <a:r>
              <a:rPr lang="ru-RU" sz="2000" dirty="0" smtClean="0"/>
              <a:t>за наших!»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 проекта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71472" y="500042"/>
            <a:ext cx="4059936" cy="4572000"/>
          </a:xfrm>
        </p:spPr>
        <p:txBody>
          <a:bodyPr/>
          <a:lstStyle/>
          <a:p>
            <a:r>
              <a:rPr lang="ru-RU" dirty="0" smtClean="0"/>
              <a:t>Знакомство с</a:t>
            </a:r>
            <a:r>
              <a:rPr lang="en-US" dirty="0" smtClean="0"/>
              <a:t> </a:t>
            </a:r>
            <a:r>
              <a:rPr lang="ru-RU" dirty="0" smtClean="0"/>
              <a:t>зимними видами спорта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3438" y="500042"/>
            <a:ext cx="4059936" cy="4572000"/>
          </a:xfrm>
        </p:spPr>
        <p:txBody>
          <a:bodyPr/>
          <a:lstStyle/>
          <a:p>
            <a:r>
              <a:rPr lang="ru-RU" dirty="0" smtClean="0"/>
              <a:t>Освоение спортивного инвентаря</a:t>
            </a:r>
            <a:endParaRPr lang="ru-RU" dirty="0"/>
          </a:p>
        </p:txBody>
      </p:sp>
      <p:pic>
        <p:nvPicPr>
          <p:cNvPr id="1027" name="Picture 3" descr="F:\фото\IMG_075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2910" y="1500174"/>
            <a:ext cx="2839642" cy="3786190"/>
          </a:xfrm>
          <a:prstGeom prst="rect">
            <a:avLst/>
          </a:prstGeom>
          <a:noFill/>
        </p:spPr>
      </p:pic>
      <p:pic>
        <p:nvPicPr>
          <p:cNvPr id="7171" name="Picture 3" descr="F:\фото\Олимпиада\IMG_0730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786182" y="1428736"/>
            <a:ext cx="5048285" cy="3786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8596" y="357166"/>
            <a:ext cx="8358246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Знакомство с олимпийской символикой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28596" y="4786322"/>
            <a:ext cx="4067204" cy="1339841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Создание альбомов «История Олимпийский Игр», «Талисманы Олимпиад»,  «Пять колец»</a:t>
            </a:r>
            <a:endParaRPr lang="ru-RU" dirty="0"/>
          </a:p>
        </p:txBody>
      </p:sp>
      <p:pic>
        <p:nvPicPr>
          <p:cNvPr id="2050" name="Picture 2" descr="F:\ДЕТСКИЙ САД\фотки\IMG_11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657826" y="2295005"/>
            <a:ext cx="4039985" cy="3029988"/>
          </a:xfrm>
          <a:prstGeom prst="rect">
            <a:avLst/>
          </a:prstGeom>
          <a:noFill/>
        </p:spPr>
      </p:pic>
      <p:pic>
        <p:nvPicPr>
          <p:cNvPr id="12" name="Picture 4" descr="F:\фото\IMG_0742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8597" y="1785926"/>
            <a:ext cx="4000526" cy="3000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Просмотр презентации </a:t>
            </a:r>
            <a:r>
              <a:rPr smtClean="0"/>
              <a:t/>
            </a:r>
            <a:br>
              <a:rPr smtClean="0"/>
            </a:br>
            <a:r>
              <a:rPr lang="ru-RU" dirty="0" smtClean="0"/>
              <a:t>«История Олимпийских Игр»</a:t>
            </a:r>
            <a:endParaRPr lang="ru-RU" dirty="0"/>
          </a:p>
        </p:txBody>
      </p:sp>
      <p:pic>
        <p:nvPicPr>
          <p:cNvPr id="3074" name="Picture 2" descr="F:\фото\IMG_148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14282" y="1500174"/>
            <a:ext cx="4286280" cy="3214710"/>
          </a:xfrm>
          <a:prstGeom prst="rect">
            <a:avLst/>
          </a:prstGeom>
          <a:noFill/>
        </p:spPr>
      </p:pic>
      <p:pic>
        <p:nvPicPr>
          <p:cNvPr id="3075" name="Picture 3" descr="F:\фото\Олимпиада\IMG_06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801914" y="2403071"/>
            <a:ext cx="3751810" cy="2813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Создание дидактической игры </a:t>
            </a:r>
            <a:r>
              <a:rPr smtClean="0"/>
              <a:t/>
            </a:r>
            <a:br>
              <a:rPr smtClean="0"/>
            </a:br>
            <a:r>
              <a:rPr lang="ru-RU" dirty="0" smtClean="0"/>
              <a:t>«Узнай по пиктограмме вид спорта»</a:t>
            </a:r>
            <a:endParaRPr lang="ru-RU" dirty="0"/>
          </a:p>
        </p:txBody>
      </p:sp>
      <p:pic>
        <p:nvPicPr>
          <p:cNvPr id="4098" name="Picture 2" descr="F:\фото\IMG_07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75844" y="2295005"/>
            <a:ext cx="4021949" cy="3029989"/>
          </a:xfrm>
          <a:prstGeom prst="rect">
            <a:avLst/>
          </a:prstGeom>
          <a:noFill/>
        </p:spPr>
      </p:pic>
      <p:pic>
        <p:nvPicPr>
          <p:cNvPr id="4099" name="Picture 3" descr="F:\фото\IMG_07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657826" y="2295005"/>
            <a:ext cx="4039985" cy="3029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298</TotalTime>
  <Words>610</Words>
  <PresentationFormat>Экран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Образовательный проект  «Мы- юные олимпийцы!»</vt:lpstr>
      <vt:lpstr>Актуальность проекта:</vt:lpstr>
      <vt:lpstr>Цель проекта: </vt:lpstr>
      <vt:lpstr>Задачи  проекта</vt:lpstr>
      <vt:lpstr>Реализация проекта</vt:lpstr>
      <vt:lpstr>Слайд 6</vt:lpstr>
      <vt:lpstr> Знакомство с олимпийской символикой</vt:lpstr>
      <vt:lpstr>Просмотр презентации  «История Олимпийских Игр»</vt:lpstr>
      <vt:lpstr>Создание дидактической игры  «Узнай по пиктограмме вид спорта»</vt:lpstr>
      <vt:lpstr>Работа с родителями</vt:lpstr>
      <vt:lpstr>Художественное творчество детей</vt:lpstr>
      <vt:lpstr>Соревнования с группой «Звездочки»</vt:lpstr>
      <vt:lpstr>Проведение интегрированного занятия  «Встреча олимпийского огня»</vt:lpstr>
      <vt:lpstr>Малые олимпийские игры  в детском саду Отсутствие в феврале снега заставило проводить Игры в зале, но не повлияло на настроение игроков!</vt:lpstr>
      <vt:lpstr>Просмотр олимпийских программ по TV и ведение дневника Олимпиады</vt:lpstr>
      <vt:lpstr>Рассказы детей</vt:lpstr>
      <vt:lpstr>Клятва юных олимпийцев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Образовательный проект «***»</dc:title>
  <dc:creator>Marina</dc:creator>
  <cp:lastModifiedBy>Marina</cp:lastModifiedBy>
  <cp:revision>43</cp:revision>
  <dcterms:created xsi:type="dcterms:W3CDTF">2014-03-03T15:44:16Z</dcterms:created>
  <dcterms:modified xsi:type="dcterms:W3CDTF">2014-03-15T15:48:38Z</dcterms:modified>
</cp:coreProperties>
</file>