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FFB6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25C3-FC9E-4A27-AFB5-B373FDDE1D1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600976" cy="407196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C6600"/>
                </a:solidFill>
                <a:latin typeface="Monotype Corsiva" pitchFamily="66" charset="0"/>
              </a:rPr>
              <a:t>«О проблемах введения ФГТ </a:t>
            </a:r>
            <a:r>
              <a:rPr lang="en-US" sz="6600" b="1" dirty="0" smtClean="0">
                <a:solidFill>
                  <a:srgbClr val="CC6600"/>
                </a:solidFill>
                <a:latin typeface="Monotype Corsiva" pitchFamily="66" charset="0"/>
              </a:rPr>
              <a:t/>
            </a:r>
            <a:br>
              <a:rPr lang="en-US" sz="6600" b="1" dirty="0" smtClean="0">
                <a:solidFill>
                  <a:srgbClr val="CC6600"/>
                </a:solidFill>
                <a:latin typeface="Monotype Corsiva" pitchFamily="66" charset="0"/>
              </a:rPr>
            </a:br>
            <a:r>
              <a:rPr lang="ru-RU" sz="6600" b="1" dirty="0" smtClean="0">
                <a:solidFill>
                  <a:srgbClr val="CC6600"/>
                </a:solidFill>
                <a:latin typeface="Monotype Corsiva" pitchFamily="66" charset="0"/>
              </a:rPr>
              <a:t>в деятельность ДОУ»</a:t>
            </a:r>
            <a:endParaRPr lang="ru-RU" sz="6600" b="1" dirty="0">
              <a:solidFill>
                <a:srgbClr val="CC66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400800" cy="828684"/>
          </a:xfrm>
        </p:spPr>
        <p:txBody>
          <a:bodyPr>
            <a:normAutofit fontScale="92500" lnSpcReduction="10000"/>
          </a:bodyPr>
          <a:lstStyle/>
          <a:p>
            <a:r>
              <a:rPr lang="ru-RU" sz="5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обучающий семинар</a:t>
            </a:r>
            <a:endParaRPr lang="ru-RU" sz="54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7901014" cy="311468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6000" b="1" i="1" dirty="0">
                <a:solidFill>
                  <a:srgbClr val="993300"/>
                </a:solidFill>
                <a:latin typeface="Monotype Corsiva" pitchFamily="66" charset="0"/>
              </a:rPr>
              <a:t>«Кто постигает новое,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6000" b="1" i="1" dirty="0" smtClean="0">
                <a:solidFill>
                  <a:srgbClr val="993300"/>
                </a:solidFill>
                <a:latin typeface="Monotype Corsiva" pitchFamily="66" charset="0"/>
              </a:rPr>
              <a:t>лелея </a:t>
            </a:r>
            <a:r>
              <a:rPr lang="ru-RU" sz="6000" b="1" i="1" dirty="0">
                <a:solidFill>
                  <a:srgbClr val="993300"/>
                </a:solidFill>
                <a:latin typeface="Monotype Corsiva" pitchFamily="66" charset="0"/>
              </a:rPr>
              <a:t>старое, </a:t>
            </a:r>
            <a:r>
              <a:rPr lang="ru-RU" sz="6000" b="1" i="1" dirty="0" smtClean="0">
                <a:solidFill>
                  <a:srgbClr val="993300"/>
                </a:solidFill>
                <a:latin typeface="Monotype Corsiva" pitchFamily="66" charset="0"/>
              </a:rPr>
              <a:t>тот может</a:t>
            </a:r>
            <a:endParaRPr lang="ru-RU" sz="6000" b="1" i="1" dirty="0">
              <a:solidFill>
                <a:srgbClr val="993300"/>
              </a:solidFill>
              <a:latin typeface="Monotype Corsiva" pitchFamily="66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6000" b="1" i="1" dirty="0" smtClean="0">
                <a:solidFill>
                  <a:srgbClr val="993300"/>
                </a:solidFill>
                <a:latin typeface="Monotype Corsiva" pitchFamily="66" charset="0"/>
              </a:rPr>
              <a:t>быть </a:t>
            </a:r>
            <a:r>
              <a:rPr lang="ru-RU" sz="6000" b="1" i="1" dirty="0">
                <a:solidFill>
                  <a:srgbClr val="993300"/>
                </a:solidFill>
                <a:latin typeface="Monotype Corsiva" pitchFamily="66" charset="0"/>
              </a:rPr>
              <a:t>учителем…»</a:t>
            </a:r>
            <a:endParaRPr lang="ru-RU" sz="6000" dirty="0">
              <a:solidFill>
                <a:srgbClr val="9933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5000636"/>
            <a:ext cx="300039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000" b="1" i="1" dirty="0" smtClean="0">
                <a:solidFill>
                  <a:srgbClr val="993300"/>
                </a:solidFill>
                <a:latin typeface="Monotype Corsiva" pitchFamily="66" charset="0"/>
              </a:rPr>
              <a:t>Конфуций</a:t>
            </a:r>
            <a:endParaRPr lang="ru-RU" sz="4000" dirty="0">
              <a:solidFill>
                <a:srgbClr val="99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04956" cy="21602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творческих групп «Теоретики», «Практики», «Пессимисты», «Оптимисты», «Эксперты»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“Теоретики”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изложить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внедрения ФГТ в деятельность ДОУ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4725144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“Практики”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изложить практические сложности внедрения ФГТ в деятельность ДОУ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90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“Эксперты”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дайте оценку необходимости внедрения ФГТ в деятельность ДОУ на данном этапе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96993" y="2569666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“Пессимисты”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изложите отрицательные стороны  внедрения ФГТ в деятельность ДОУ на данном этапе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1788" y="4653136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“Оптимисты”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изложите положительные стороны внедрения ФГТ в деятельность ДОУ на данном этапе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85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Задание «Найди правильный ответ»</a:t>
            </a:r>
            <a:endParaRPr lang="ru-RU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Сколько образовательных областей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выделено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ФГТ  в качестве структуры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обязательной части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основной общеобразовательной программы ДОУ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81231" y="5157192"/>
            <a:ext cx="15841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9912" y="5179818"/>
            <a:ext cx="15841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Овал 8"/>
          <p:cNvSpPr/>
          <p:nvPr/>
        </p:nvSpPr>
        <p:spPr>
          <a:xfrm>
            <a:off x="6398484" y="4999321"/>
            <a:ext cx="1584176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398484" y="5179818"/>
            <a:ext cx="15841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дошкольного образования по ФГТ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включает  в себя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 направления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детей. Выберите правильные ответы: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4" y="2636912"/>
            <a:ext cx="261892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02919"/>
            <a:ext cx="2880320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54360" y="3433762"/>
            <a:ext cx="2957799" cy="15074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31840" y="3573016"/>
            <a:ext cx="28803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Социально-личностное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19108" y="2636912"/>
            <a:ext cx="38164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Коммуникативное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67544" y="4667944"/>
            <a:ext cx="3309456" cy="17281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12912" y="4955976"/>
            <a:ext cx="323197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Познавательно-речевое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17856" y="4667944"/>
            <a:ext cx="3350216" cy="17281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436096" y="4941168"/>
            <a:ext cx="323197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70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  <p:bldP spid="11" grpId="0" animBg="1"/>
      <p:bldP spid="5" grpId="0"/>
      <p:bldP spid="6" grpId="0"/>
      <p:bldP spid="12" grpId="0" animBg="1"/>
      <p:bldP spid="7" grpId="0"/>
      <p:bldP spid="13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Ведущий вид деятельности в раннем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1304764"/>
            <a:ext cx="3312368" cy="1476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1367838"/>
            <a:ext cx="2952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Предметная деятельность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95936" y="980728"/>
            <a:ext cx="2880320" cy="774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Ручной труд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236296" y="980728"/>
            <a:ext cx="162018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779912" y="1754948"/>
            <a:ext cx="4752528" cy="693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является объектом педагогики?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115616" y="4293096"/>
            <a:ext cx="2880320" cy="774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831483" y="4045915"/>
            <a:ext cx="2615137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98892" y="4293096"/>
            <a:ext cx="2880320" cy="774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987824" y="5301208"/>
            <a:ext cx="2880320" cy="774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1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6" grpId="0"/>
      <p:bldP spid="7" grpId="0"/>
      <p:bldP spid="8" grpId="0"/>
      <p:bldP spid="10" grpId="0"/>
      <p:bldP spid="11" grpId="0"/>
      <p:bldP spid="14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«Разработка интегрированных задач для НОД»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группа: Беседа «Как я провел выходной день»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группа: НОД «Художественное творчество» сюжетное рисование «Зимушка-зима»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группа: Прогулка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группа: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Микрогимнастика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после сна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группа: Сюжетно-ролевая игра «Магазин»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 этап)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67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0103626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41574"/>
            <a:ext cx="8229600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человеком к разуму три пути: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путь размышления - самый благородный;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путь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подражания - самый лёгкий;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путь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личного опыта - самый тяжёлый путь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Конфуций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20799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267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«О проблемах введения ФГТ  в деятельность ДОУ»</vt:lpstr>
      <vt:lpstr>Слайд 2</vt:lpstr>
      <vt:lpstr>Работа творческих групп «Теоретики», «Практики», «Пессимисты», «Оптимисты», «Эксперты»</vt:lpstr>
      <vt:lpstr>Слайд 4</vt:lpstr>
      <vt:lpstr>Задание «Найди правильный ответ»</vt:lpstr>
      <vt:lpstr>Содержание дошкольного образования по ФГТ включает  в себя 4 направления развития детей. Выберите правильные ответы:</vt:lpstr>
      <vt:lpstr>Ведущий вид деятельности в раннем возрасте?</vt:lpstr>
      <vt:lpstr>Задание «Разработка интегрированных задач для НОД»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проблемах введения ФГТ  в деятельность ДОУ»</dc:title>
  <dc:creator>HomePC</dc:creator>
  <cp:lastModifiedBy>User</cp:lastModifiedBy>
  <cp:revision>25</cp:revision>
  <dcterms:created xsi:type="dcterms:W3CDTF">2012-01-22T08:22:14Z</dcterms:created>
  <dcterms:modified xsi:type="dcterms:W3CDTF">2012-01-24T08:25:27Z</dcterms:modified>
</cp:coreProperties>
</file>