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E0DA9B-1062-4283-B659-E290D464A0FF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6214D1-485D-4DA8-86E6-6D2E8FD136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 5 урок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JournalC-Bold"/>
                <a:cs typeface="JournalC-Bold"/>
              </a:rPr>
              <a:t>ЛЕТНИЕ ПУТЕШЕСТВИЯ И ПРИКЛЮЧЕНИЯ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966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Взгляните на те вещи, предметы, которые я принесла на урок.</a:t>
            </a:r>
            <a:br>
              <a:rPr lang="ru-RU" sz="2700" b="1" dirty="0">
                <a:solidFill>
                  <a:schemeClr val="tx1"/>
                </a:solidFill>
              </a:rPr>
            </a:br>
            <a:r>
              <a:rPr lang="ru-RU" sz="2700" b="1" dirty="0">
                <a:solidFill>
                  <a:schemeClr val="tx1"/>
                </a:solidFill>
              </a:rPr>
              <a:t>Назовите их и скажите, кому и для чего они необходимы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1026" name="Picture 2" descr="http://atlasrussia.ru/files/atlasi-mira/maliy-atlas-mira-1990/preview/094-095-Aziya-%28Politicheskaya-karta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1944216" cy="253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2.imgsmail.ru/imgpreview?key=http%3A//www.levenhuk.ru/images/products/large/0/levenhuk-compass-dop2.jpg&amp;mb=imgdb_preview_1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30" y="4493622"/>
            <a:ext cx="2696910" cy="199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4.imgsmail.ru/imgpreview?key=http%3A//www.proswim.ru/images/data/2727-2331.jpg&amp;mb=imgdb_preview_17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544" y="4096424"/>
            <a:ext cx="1996607" cy="254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o4.imgsmail.ru/imgpreview?key=http%3A//winter-fishing.ru/wp-content/uploads/udochki-okun.jpg&amp;mb=imgdb_preview_16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185" y="1962248"/>
            <a:ext cx="2470720" cy="20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go2.imgsmail.ru/imgpreview?key=http%3A//fromzlatoust.ru/catalog/images/uh/no08b.jpg&amp;mb=imgdb_preview_108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73328"/>
            <a:ext cx="2565170" cy="169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go1.imgsmail.ru/imgpreview?key=http%3A//optika21vek.ru/images/uvex002v.jpg&amp;mb=imgdb_preview_179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6575"/>
            <a:ext cx="237172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1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Кто из вас догадался, о каком времени года мы будем читать? Почему?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4000" b="1" i="1" cap="all" dirty="0">
                <a:solidFill>
                  <a:srgbClr val="C00000"/>
                </a:solidFill>
                <a:latin typeface="Times New Roman"/>
                <a:ea typeface="JournalC-Bold"/>
                <a:cs typeface="JournalC-Bold"/>
              </a:rPr>
              <a:t>ЛЕТНИЕ ПУТЕШЕСТВИЯ И ПРИКЛЮЧЕНИЯ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gornaya-karusel.ru/upload/iblock/7e6/7e632d32f85b9500577e70a171f8e7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18" y="3054859"/>
            <a:ext cx="5400600" cy="35756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8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JournalC"/>
                <a:cs typeface="JournalC"/>
              </a:rPr>
              <a:t>что же такое путешествия и приключения.</a:t>
            </a:r>
            <a:r>
              <a:rPr lang="ru-RU" sz="2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/>
                <a:ea typeface="JournalC-Italic"/>
                <a:cs typeface="JournalC-Italic"/>
              </a:rPr>
              <a:t>Путешествовать</a:t>
            </a:r>
            <a:r>
              <a:rPr lang="ru-RU" sz="3200" b="1" i="1" dirty="0">
                <a:solidFill>
                  <a:srgbClr val="333399"/>
                </a:solidFill>
                <a:latin typeface="Times New Roman"/>
                <a:ea typeface="JournalC-Italic"/>
                <a:cs typeface="JournalC-Italic"/>
              </a:rPr>
              <a:t> </a:t>
            </a:r>
            <a:r>
              <a:rPr lang="ru-RU" sz="3200" b="1" dirty="0">
                <a:solidFill>
                  <a:srgbClr val="333399"/>
                </a:solidFill>
                <a:latin typeface="Times New Roman"/>
                <a:ea typeface="JournalC"/>
                <a:cs typeface="JournalC"/>
              </a:rPr>
              <a:t>– быть в пути, в дороге, идти или ехать вдаль.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/>
                <a:ea typeface="JournalC-Italic"/>
                <a:cs typeface="JournalC-Italic"/>
              </a:rPr>
              <a:t>Путешествие</a:t>
            </a:r>
            <a:r>
              <a:rPr lang="ru-RU" sz="3200" b="1" i="1" dirty="0">
                <a:solidFill>
                  <a:srgbClr val="333399"/>
                </a:solidFill>
                <a:latin typeface="Times New Roman"/>
                <a:ea typeface="JournalC-Italic"/>
                <a:cs typeface="JournalC-Italic"/>
              </a:rPr>
              <a:t> </a:t>
            </a:r>
            <a:r>
              <a:rPr lang="ru-RU" sz="3200" b="1" dirty="0">
                <a:solidFill>
                  <a:srgbClr val="333399"/>
                </a:solidFill>
                <a:latin typeface="Times New Roman"/>
                <a:ea typeface="JournalC"/>
                <a:cs typeface="JournalC"/>
              </a:rPr>
              <a:t>– странствование, ходьба или езда по чужим местам.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/>
                <a:ea typeface="JournalC-Italic"/>
                <a:cs typeface="JournalC-Italic"/>
              </a:rPr>
              <a:t>Путешественник</a:t>
            </a:r>
            <a:r>
              <a:rPr lang="ru-RU" sz="3200" b="1" i="1" dirty="0">
                <a:solidFill>
                  <a:srgbClr val="333399"/>
                </a:solidFill>
                <a:latin typeface="Times New Roman"/>
                <a:ea typeface="JournalC-Italic"/>
                <a:cs typeface="JournalC-Italic"/>
              </a:rPr>
              <a:t> </a:t>
            </a:r>
            <a:r>
              <a:rPr lang="ru-RU" sz="3200" b="1" dirty="0">
                <a:solidFill>
                  <a:srgbClr val="333399"/>
                </a:solidFill>
                <a:latin typeface="Times New Roman"/>
                <a:ea typeface="JournalC"/>
                <a:cs typeface="JournalC"/>
              </a:rPr>
              <a:t>– тот, кто находится в пути, много ездит или ходит</a:t>
            </a:r>
            <a:r>
              <a:rPr lang="ru-RU" sz="3200" b="1" dirty="0" smtClean="0">
                <a:solidFill>
                  <a:srgbClr val="333399"/>
                </a:solidFill>
                <a:latin typeface="Times New Roman"/>
                <a:ea typeface="JournalC"/>
                <a:cs typeface="JournalC"/>
              </a:rPr>
              <a:t>.</a:t>
            </a:r>
            <a:endParaRPr lang="ru-RU" sz="3200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/>
                <a:ea typeface="JournalC-Italic"/>
                <a:cs typeface="JournalC-Italic"/>
              </a:rPr>
              <a:t>Приключение</a:t>
            </a:r>
            <a:r>
              <a:rPr lang="ru-RU" sz="3200" b="1" i="1" dirty="0">
                <a:solidFill>
                  <a:srgbClr val="333399"/>
                </a:solidFill>
                <a:latin typeface="Times New Roman"/>
                <a:ea typeface="JournalC-Italic"/>
                <a:cs typeface="JournalC-Italic"/>
              </a:rPr>
              <a:t> </a:t>
            </a:r>
            <a:r>
              <a:rPr lang="ru-RU" sz="3200" b="1" dirty="0">
                <a:solidFill>
                  <a:srgbClr val="333399"/>
                </a:solidFill>
                <a:latin typeface="Times New Roman"/>
                <a:ea typeface="JournalC"/>
                <a:cs typeface="JournalC"/>
              </a:rPr>
              <a:t>– случай, происшествие, нечаянное событие, похождение.</a:t>
            </a:r>
            <a:endParaRPr lang="ru-RU" sz="3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/>
                <a:ea typeface="JournalC-Bold"/>
                <a:cs typeface="JournalC-Bold"/>
              </a:rPr>
              <a:t>Чтение стихотворения Ю. Кима «Отважный охотник».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concert-star.ru/images/stories/foto07/ki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4396948" cy="33123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1.shop-kp.ru/1/93/927188/afacdb/tom-10-julij-ki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3" r="19198"/>
          <a:stretch/>
        </p:blipFill>
        <p:spPr bwMode="auto">
          <a:xfrm>
            <a:off x="5292080" y="1700809"/>
            <a:ext cx="3338947" cy="44097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6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712968" cy="103942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/>
                <a:ea typeface="JournalC-Bold"/>
                <a:cs typeface="JournalC-Bold"/>
              </a:rPr>
              <a:t>Работа с главами из повести </a:t>
            </a:r>
            <a:r>
              <a:rPr lang="ru-RU" sz="3600" b="1" dirty="0" smtClean="0">
                <a:latin typeface="Times New Roman"/>
                <a:ea typeface="JournalC-Bold"/>
                <a:cs typeface="JournalC-Bold"/>
              </a:rPr>
              <a:t/>
            </a:r>
            <a:br>
              <a:rPr lang="ru-RU" sz="3600" b="1" dirty="0" smtClean="0">
                <a:latin typeface="Times New Roman"/>
                <a:ea typeface="JournalC-Bold"/>
                <a:cs typeface="JournalC-Bold"/>
              </a:rPr>
            </a:br>
            <a:r>
              <a:rPr lang="ru-RU" sz="3600" b="1" dirty="0" smtClean="0">
                <a:latin typeface="Times New Roman"/>
                <a:ea typeface="JournalC-Bold"/>
                <a:cs typeface="JournalC-Bold"/>
              </a:rPr>
              <a:t>С</a:t>
            </a:r>
            <a:r>
              <a:rPr lang="ru-RU" sz="3600" b="1" dirty="0">
                <a:latin typeface="Times New Roman"/>
                <a:ea typeface="JournalC-Bold"/>
                <a:cs typeface="JournalC-Bold"/>
              </a:rPr>
              <a:t>. Голицына «Сорок изыскателей».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Arial"/>
              </a:rPr>
              <a:t>Сергей Михайлович Голицын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ru-RU" dirty="0" smtClean="0">
                <a:solidFill>
                  <a:srgbClr val="0B0080"/>
                </a:solidFill>
                <a:latin typeface="Arial"/>
              </a:rPr>
              <a:t>14</a:t>
            </a:r>
            <a:r>
              <a:rPr lang="ru-RU" dirty="0">
                <a:solidFill>
                  <a:srgbClr val="0B0080"/>
                </a:solidFill>
                <a:latin typeface="Arial"/>
              </a:rPr>
              <a:t> марта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</a:rPr>
              <a:t>1909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— </a:t>
            </a:r>
            <a:r>
              <a:rPr lang="ru-RU" dirty="0">
                <a:solidFill>
                  <a:srgbClr val="0B0080"/>
                </a:solidFill>
                <a:latin typeface="Arial"/>
              </a:rPr>
              <a:t>7 ноября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</a:rPr>
              <a:t>1989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) — русский советский писатель, мемуарист, инженер-топограф, военный строитель, участник </a:t>
            </a:r>
            <a:r>
              <a:rPr lang="ru-RU" dirty="0">
                <a:solidFill>
                  <a:schemeClr val="tx1"/>
                </a:solidFill>
                <a:latin typeface="Arial"/>
              </a:rPr>
              <a:t>Великой Отечественной войны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 Внук московского губернатора </a:t>
            </a:r>
            <a:r>
              <a:rPr lang="ru-RU" dirty="0">
                <a:solidFill>
                  <a:srgbClr val="0B0080"/>
                </a:solidFill>
                <a:latin typeface="Arial"/>
              </a:rPr>
              <a:t>В. М. Голицына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endParaRPr lang="ru-RU" dirty="0"/>
          </a:p>
        </p:txBody>
      </p:sp>
      <p:pic>
        <p:nvPicPr>
          <p:cNvPr id="3078" name="Picture 6" descr="Голицын С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54" y="1649404"/>
            <a:ext cx="3537480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55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</TotalTime>
  <Words>111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ЛЕТНИЕ ПУТЕШЕСТВИЯ И ПРИКЛЮЧЕНИЯ</vt:lpstr>
      <vt:lpstr>Взгляните на те вещи, предметы, которые я принесла на урок. Назовите их и скажите, кому и для чего они необходимы. </vt:lpstr>
      <vt:lpstr>Кто из вас догадался, о каком времени года мы будем читать? Почему? </vt:lpstr>
      <vt:lpstr>что же такое путешествия и приключения. </vt:lpstr>
      <vt:lpstr>Чтение стихотворения Ю. Кима «Отважный охотник».</vt:lpstr>
      <vt:lpstr>Работа с главами из повести  С. Голицына «Сорок изыскателей».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ПУТЕШЕСТВИЯ И ПРИКЛЮЧЕНИЯ</dc:title>
  <dc:creator>1</dc:creator>
  <cp:lastModifiedBy>1</cp:lastModifiedBy>
  <cp:revision>4</cp:revision>
  <dcterms:created xsi:type="dcterms:W3CDTF">2013-09-09T12:33:32Z</dcterms:created>
  <dcterms:modified xsi:type="dcterms:W3CDTF">2013-09-09T13:11:52Z</dcterms:modified>
</cp:coreProperties>
</file>