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35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88ECD-E6EA-45D9-8232-D77FD38ABD76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6FE98-5D15-4D01-9DED-0C040D7352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512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ru-RU" dirty="0" smtClean="0"/>
              <a:t>Диоген, Конфуций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D6FE98-5D15-4D01-9DED-0C040D7352D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828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C5CF-D7E7-49FE-B153-AAAAA5629050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6C0B-6073-4FFD-8EB0-BDA6C167B0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317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C5CF-D7E7-49FE-B153-AAAAA5629050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6C0B-6073-4FFD-8EB0-BDA6C167B0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51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C5CF-D7E7-49FE-B153-AAAAA5629050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6C0B-6073-4FFD-8EB0-BDA6C167B0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602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C5CF-D7E7-49FE-B153-AAAAA5629050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6C0B-6073-4FFD-8EB0-BDA6C167B0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4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C5CF-D7E7-49FE-B153-AAAAA5629050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6C0B-6073-4FFD-8EB0-BDA6C167B0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789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C5CF-D7E7-49FE-B153-AAAAA5629050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6C0B-6073-4FFD-8EB0-BDA6C167B0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270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C5CF-D7E7-49FE-B153-AAAAA5629050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6C0B-6073-4FFD-8EB0-BDA6C167B0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65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C5CF-D7E7-49FE-B153-AAAAA5629050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6C0B-6073-4FFD-8EB0-BDA6C167B0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064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C5CF-D7E7-49FE-B153-AAAAA5629050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6C0B-6073-4FFD-8EB0-BDA6C167B0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916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C5CF-D7E7-49FE-B153-AAAAA5629050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6C0B-6073-4FFD-8EB0-BDA6C167B0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164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C5CF-D7E7-49FE-B153-AAAAA5629050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6C0B-6073-4FFD-8EB0-BDA6C167B0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031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3C5CF-D7E7-49FE-B153-AAAAA5629050}" type="datetimeFigureOut">
              <a:rPr lang="ru-RU" smtClean="0"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96C0B-6073-4FFD-8EB0-BDA6C167B0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12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0"/>
            <a:ext cx="7632847" cy="70173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50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onotype Corsiva" pitchFamily="66" charset="0"/>
              </a:rPr>
              <a:t>Рыцари </a:t>
            </a:r>
          </a:p>
          <a:p>
            <a:pPr algn="ctr"/>
            <a:r>
              <a:rPr lang="ru-RU" sz="150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onotype Corsiva" pitchFamily="66" charset="0"/>
              </a:rPr>
              <a:t>наших </a:t>
            </a:r>
          </a:p>
          <a:p>
            <a:pPr algn="ctr"/>
            <a:r>
              <a:rPr lang="ru-RU" sz="150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onotype Corsiva" pitchFamily="66" charset="0"/>
              </a:rPr>
              <a:t>дней</a:t>
            </a:r>
            <a:endParaRPr lang="ru-RU" sz="15000" b="1" i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80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bochkavpechatleniy.com/data/upload/bochka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12" y="0"/>
            <a:ext cx="3991394" cy="292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img0.liveinternet.ru/images/attach/c/0/48/5/48005952_Confucius__Project_Gutenberg_eText_1525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620689"/>
            <a:ext cx="3066811" cy="4785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504" y="2924944"/>
            <a:ext cx="57606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1. </a:t>
            </a:r>
            <a:r>
              <a:rPr lang="ru-RU" sz="2800" b="1" dirty="0" smtClean="0"/>
              <a:t>Философ (любящий мудрость)</a:t>
            </a:r>
            <a:r>
              <a:rPr lang="ru-RU" sz="2800" dirty="0" smtClean="0"/>
              <a:t> — это мыслитель, который занимается изучением, разработкой и изложением основных вопросов, концепций мировоззрения.</a:t>
            </a:r>
          </a:p>
          <a:p>
            <a:r>
              <a:rPr lang="ru-RU" sz="2800" dirty="0"/>
              <a:t>2</a:t>
            </a:r>
            <a:r>
              <a:rPr lang="ru-RU" sz="2800" dirty="0" smtClean="0"/>
              <a:t>. </a:t>
            </a:r>
            <a:r>
              <a:rPr lang="ru-RU" sz="2800" b="1" dirty="0" smtClean="0"/>
              <a:t>Философом</a:t>
            </a:r>
            <a:r>
              <a:rPr lang="ru-RU" sz="2800" dirty="0" smtClean="0"/>
              <a:t> называют человека, который относится к жизни разумно, вдумчиво, хладнокровно оценивает любые неприятности.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4715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484784"/>
            <a:ext cx="7920880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ЫЦЬРАР</a:t>
            </a:r>
            <a:endParaRPr lang="ru-RU" sz="1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1" y="1700808"/>
            <a:ext cx="7416823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РЫЦАРЬ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707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panelkirtasiye.com/ProductImages/95459/big/u122843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9240" y="1102212"/>
            <a:ext cx="5465266" cy="5720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dreamworlds.ru/uploads/posts/2009-01/thumbs/1233067275_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0024"/>
            <a:ext cx="4523112" cy="452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221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images.buycostumes.com/mgen/merchandiser/743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666902"/>
            <a:ext cx="6191098" cy="6191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art.gazeta.kz/getImage/?type=photosmall3&amp;w=350&amp;id=37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3910756" cy="5665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557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346176"/>
              </p:ext>
            </p:extLst>
          </p:nvPr>
        </p:nvGraphicFramePr>
        <p:xfrm>
          <a:off x="251520" y="188640"/>
          <a:ext cx="8424936" cy="6192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3284"/>
                <a:gridCol w="4311652"/>
              </a:tblGrid>
              <a:tr h="850644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Сначала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Потом</a:t>
                      </a:r>
                      <a:endParaRPr lang="ru-RU" sz="4400" dirty="0"/>
                    </a:p>
                  </a:txBody>
                  <a:tcPr/>
                </a:tc>
              </a:tr>
              <a:tr h="5342044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4400" dirty="0" smtClean="0"/>
                        <a:t>Обругал</a:t>
                      </a:r>
                    </a:p>
                    <a:p>
                      <a:pPr marL="342900" indent="-342900">
                        <a:buAutoNum type="arabicPeriod" startAt="2"/>
                      </a:pPr>
                      <a:r>
                        <a:rPr lang="ru-RU" sz="4400" dirty="0" smtClean="0"/>
                        <a:t>Грубо</a:t>
                      </a:r>
                      <a:r>
                        <a:rPr lang="ru-RU" sz="4400" baseline="0" dirty="0" smtClean="0"/>
                        <a:t> </a:t>
                      </a:r>
                      <a:r>
                        <a:rPr lang="ru-RU" sz="4400" dirty="0" smtClean="0"/>
                        <a:t>крикнул</a:t>
                      </a:r>
                    </a:p>
                    <a:p>
                      <a:pPr marL="342900" indent="-342900">
                        <a:buAutoNum type="arabicPeriod" startAt="2"/>
                      </a:pPr>
                      <a:r>
                        <a:rPr lang="ru-RU" sz="4400" dirty="0" smtClean="0"/>
                        <a:t>Гремел басом</a:t>
                      </a:r>
                    </a:p>
                    <a:p>
                      <a:pPr marL="342900" indent="-342900">
                        <a:buAutoNum type="arabicPeriod" startAt="2"/>
                      </a:pPr>
                      <a:r>
                        <a:rPr lang="ru-RU" sz="4400" dirty="0" smtClean="0"/>
                        <a:t>Рассмеялся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4400" dirty="0" smtClean="0"/>
                        <a:t>Великодушно простите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4400" dirty="0" smtClean="0"/>
                        <a:t>Виноват</a:t>
                      </a:r>
                    </a:p>
                    <a:p>
                      <a:pPr marL="0" indent="0">
                        <a:buNone/>
                      </a:pPr>
                      <a:endParaRPr lang="ru-RU" sz="4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859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450" y="188640"/>
            <a:ext cx="8964488" cy="517064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1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Гордилась</a:t>
            </a:r>
          </a:p>
          <a:p>
            <a:pPr algn="ctr"/>
            <a:r>
              <a:rPr lang="ru-RU" sz="11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Рада</a:t>
            </a:r>
          </a:p>
          <a:p>
            <a:pPr algn="ctr"/>
            <a:r>
              <a:rPr lang="ru-RU" sz="11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Расплакалась </a:t>
            </a:r>
            <a:endParaRPr lang="ru-RU" sz="11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666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cs5340.vkontakte.ru/u23412838/-14/x_258e4d7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8640"/>
            <a:ext cx="5547360" cy="49682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727942" y="5301208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atin typeface="Monotype Corsiva" pitchFamily="66" charset="0"/>
              </a:rPr>
              <a:t>Спасибо за работу.</a:t>
            </a:r>
            <a:endParaRPr lang="ru-RU" sz="80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20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29</Words>
  <Application>Microsoft Office PowerPoint</Application>
  <PresentationFormat>Экран (4:3)</PresentationFormat>
  <Paragraphs>21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10</cp:revision>
  <dcterms:created xsi:type="dcterms:W3CDTF">2012-04-16T15:58:14Z</dcterms:created>
  <dcterms:modified xsi:type="dcterms:W3CDTF">2012-04-16T20:33:34Z</dcterms:modified>
</cp:coreProperties>
</file>