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CC"/>
    <a:srgbClr val="0000FF"/>
    <a:srgbClr val="CC00FF"/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42986-6A33-4B0F-A136-60BB1633F31C}" type="datetimeFigureOut">
              <a:rPr lang="ru-RU" smtClean="0"/>
              <a:t>01.10.2013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25A75-C4A5-4529-966C-93588541C4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42986-6A33-4B0F-A136-60BB1633F31C}" type="datetimeFigureOut">
              <a:rPr lang="ru-RU" smtClean="0"/>
              <a:t>01.10.2013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25A75-C4A5-4529-966C-93588541C4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42986-6A33-4B0F-A136-60BB1633F31C}" type="datetimeFigureOut">
              <a:rPr lang="ru-RU" smtClean="0"/>
              <a:t>01.10.2013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25A75-C4A5-4529-966C-93588541C4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42986-6A33-4B0F-A136-60BB1633F31C}" type="datetimeFigureOut">
              <a:rPr lang="ru-RU" smtClean="0"/>
              <a:t>01.10.2013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25A75-C4A5-4529-966C-93588541C4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42986-6A33-4B0F-A136-60BB1633F31C}" type="datetimeFigureOut">
              <a:rPr lang="ru-RU" smtClean="0"/>
              <a:t>01.10.2013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25A75-C4A5-4529-966C-93588541C4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42986-6A33-4B0F-A136-60BB1633F31C}" type="datetimeFigureOut">
              <a:rPr lang="ru-RU" smtClean="0"/>
              <a:t>01.10.2013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25A75-C4A5-4529-966C-93588541C4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42986-6A33-4B0F-A136-60BB1633F31C}" type="datetimeFigureOut">
              <a:rPr lang="ru-RU" smtClean="0"/>
              <a:t>01.10.2013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25A75-C4A5-4529-966C-93588541C4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42986-6A33-4B0F-A136-60BB1633F31C}" type="datetimeFigureOut">
              <a:rPr lang="ru-RU" smtClean="0"/>
              <a:t>01.10.2013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25A75-C4A5-4529-966C-93588541C4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42986-6A33-4B0F-A136-60BB1633F31C}" type="datetimeFigureOut">
              <a:rPr lang="ru-RU" smtClean="0"/>
              <a:t>01.10.2013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25A75-C4A5-4529-966C-93588541C4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42986-6A33-4B0F-A136-60BB1633F31C}" type="datetimeFigureOut">
              <a:rPr lang="ru-RU" smtClean="0"/>
              <a:t>01.10.2013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25A75-C4A5-4529-966C-93588541C4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42986-6A33-4B0F-A136-60BB1633F31C}" type="datetimeFigureOut">
              <a:rPr lang="ru-RU" smtClean="0"/>
              <a:t>01.10.2013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25A75-C4A5-4529-966C-93588541C4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42986-6A33-4B0F-A136-60BB1633F31C}" type="datetimeFigureOut">
              <a:rPr lang="ru-RU" smtClean="0"/>
              <a:t>01.10.2013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25A75-C4A5-4529-966C-93588541C4B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windows\Pictures\37681_album-5hffqdztg5qt4ritfb5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42976" y="714356"/>
            <a:ext cx="635798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Готовь сани летом, </a:t>
            </a:r>
          </a:p>
          <a:p>
            <a:pPr algn="ctr"/>
            <a:r>
              <a:rPr lang="ru-RU" sz="8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 телегу зимой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windows\Pictures\37681_album-tstit57sid5n3bdfrk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3" y="0"/>
            <a:ext cx="9143808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71472" y="642918"/>
            <a:ext cx="810741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6600CC"/>
                </a:solidFill>
              </a:rPr>
              <a:t>Гусь свинье не товарищ</a:t>
            </a:r>
            <a:endParaRPr lang="ru-RU" sz="6000" b="1" dirty="0">
              <a:solidFill>
                <a:srgbClr val="66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windows\Pictures\37681_album-7fz3znqh4hqegdytesez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59442" y="0"/>
            <a:ext cx="9203442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1214422"/>
            <a:ext cx="8981306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C00000"/>
                </a:solidFill>
              </a:rPr>
              <a:t>Что написано пером не </a:t>
            </a:r>
          </a:p>
          <a:p>
            <a:pPr algn="ctr"/>
            <a:r>
              <a:rPr lang="ru-RU" sz="6600" b="1" dirty="0" smtClean="0">
                <a:solidFill>
                  <a:srgbClr val="C00000"/>
                </a:solidFill>
              </a:rPr>
              <a:t>вырубишь топором</a:t>
            </a:r>
            <a:r>
              <a:rPr lang="ru-RU" sz="3600" dirty="0" smtClean="0">
                <a:solidFill>
                  <a:srgbClr val="C00000"/>
                </a:solidFill>
              </a:rPr>
              <a:t>.</a:t>
            </a:r>
            <a:endParaRPr lang="ru-RU" sz="3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windows\Pictures\37681_album-77y8kff68esksr9g67tt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85786" y="1428736"/>
            <a:ext cx="774205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00B050"/>
                </a:solidFill>
              </a:rPr>
              <a:t>Вода камень точит</a:t>
            </a:r>
            <a:endParaRPr lang="ru-RU" sz="72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windows\Pictures\37681_album-e8gsr7sb9hak6h67btf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7158" y="1714488"/>
            <a:ext cx="834491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solidFill>
                  <a:srgbClr val="002060"/>
                </a:solidFill>
              </a:rPr>
              <a:t>Яйца курицу не учат</a:t>
            </a:r>
            <a:endParaRPr lang="ru-RU" sz="7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windows\Pictures\37681_album-ebnrd6nd97tzkdbn3i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42909" y="1857364"/>
            <a:ext cx="814393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C00000"/>
                </a:solidFill>
              </a:rPr>
              <a:t>Под лежачий камень вода не течет</a:t>
            </a:r>
            <a:endParaRPr lang="ru-RU" sz="6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windows\Pictures\37681_album-ftg5h5rgbenarrtbdyt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940" y="0"/>
            <a:ext cx="9134060" cy="685799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1528" y="571480"/>
            <a:ext cx="87924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7030A0"/>
                </a:solidFill>
              </a:rPr>
              <a:t>Что с воза упало, то пропало</a:t>
            </a:r>
            <a:endParaRPr lang="ru-RU" sz="54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windows\Pictures\37681_album-hezs4ntr5tfnny3yd95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89068" y="0"/>
            <a:ext cx="9233068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785794"/>
            <a:ext cx="904407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tx2"/>
                </a:solidFill>
              </a:rPr>
              <a:t>За двумя зайцами погонишься – </a:t>
            </a:r>
          </a:p>
          <a:p>
            <a:pPr algn="ctr"/>
            <a:r>
              <a:rPr lang="ru-RU" sz="4800" b="1" dirty="0" smtClean="0">
                <a:solidFill>
                  <a:schemeClr val="tx2"/>
                </a:solidFill>
              </a:rPr>
              <a:t>ни одного не поймаешь</a:t>
            </a:r>
            <a:endParaRPr lang="ru-RU" sz="48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windows\Pictures\37681_album-hke8nyrerh6tesdbt9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42976" y="571480"/>
            <a:ext cx="753520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CC00FF"/>
                </a:solidFill>
              </a:rPr>
              <a:t>Любишь кататься – люби и </a:t>
            </a:r>
          </a:p>
          <a:p>
            <a:pPr algn="ctr"/>
            <a:r>
              <a:rPr lang="ru-RU" sz="4800" b="1" dirty="0" smtClean="0">
                <a:solidFill>
                  <a:srgbClr val="CC00FF"/>
                </a:solidFill>
              </a:rPr>
              <a:t>саночки возить</a:t>
            </a:r>
            <a:endParaRPr lang="ru-RU" sz="4800" b="1" dirty="0">
              <a:solidFill>
                <a:srgbClr val="CC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windows\Pictures\37681_album-ndnyh6ezy2y4bftqnqh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2" y="0"/>
            <a:ext cx="9143807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71472" y="642918"/>
            <a:ext cx="84820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</a:rPr>
              <a:t>Без труда не выловишь и рыбку из пруда</a:t>
            </a:r>
            <a:endParaRPr lang="ru-RU" sz="36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63</Words>
  <Application>Microsoft Office PowerPoint</Application>
  <PresentationFormat>Экран (4:3)</PresentationFormat>
  <Paragraphs>14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windows</dc:creator>
  <cp:lastModifiedBy>windows</cp:lastModifiedBy>
  <cp:revision>2</cp:revision>
  <dcterms:created xsi:type="dcterms:W3CDTF">2013-10-01T08:54:30Z</dcterms:created>
  <dcterms:modified xsi:type="dcterms:W3CDTF">2013-10-01T09:14:05Z</dcterms:modified>
</cp:coreProperties>
</file>