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1" r:id="rId4"/>
    <p:sldId id="258" r:id="rId5"/>
    <p:sldId id="263" r:id="rId6"/>
    <p:sldId id="264" r:id="rId7"/>
    <p:sldId id="260" r:id="rId8"/>
    <p:sldId id="265" r:id="rId9"/>
    <p:sldId id="266" r:id="rId10"/>
    <p:sldId id="270" r:id="rId11"/>
    <p:sldId id="271" r:id="rId12"/>
    <p:sldId id="272" r:id="rId13"/>
    <p:sldId id="269" r:id="rId14"/>
    <p:sldId id="267" r:id="rId15"/>
    <p:sldId id="268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5%D0%B2%D0%BE%D0%B9%D0%BD%D0%B8%D0%B9%20%D0%BB%D0%B5%D1%81%20%D0%BE%D1%81%D0%B5%D0%BD%D1%8C%D1%8E%20%D1%84%D0%BE%D1%82%D0%BE&amp;pos=57&amp;uinfo=sw-1349-sh-630-fw-1124-fh-448-pd-1&amp;rpt=simage&amp;img_url=http://environnement.wallonie.be/education/compost/images/foret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3%D1%80%D0%B8%D0%B1%D1%8B%20%D1%84%D0%BE%D1%82%D0%BE&amp;pos=3&amp;uinfo=sw-1349-sh-630-fw-1124-fh-448-pd-1&amp;rpt=simage&amp;img_url=http://www.hobiz.ru/uploads/articles/ideascreaturelesprom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A%D0%BE%D1%81%D1%82%D1%8F%D0%BD%D0%B8%D0%BA%D0%B0%20%D1%84%D0%BE%D1%82%D0%BE&amp;pos=0&amp;uinfo=sw-1349-sh-630-fw-1124-fh-448-pd-1&amp;rpt=simage&amp;img_url=http://simbir-flora.narod.ru/pic/kostjanika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B1%D1%80%D1%83%D1%81%D0%BD%D0%B8%D0%BA%D0%B0%20%D1%84%D0%BE%D1%82%D0%BE&amp;pos=6&amp;uinfo=sw-1349-sh-630-fw-1124-fh-448-pd-1&amp;rpt=simage&amp;img_url=http://s51.radikal.ru/i133/1103/69/9c3016ec4a79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1%87%D0%B5%D1%80%D0%BD%D0%B8%D0%BA%D0%B0%20%D1%84%D0%BE%D1%82%D0%BE&amp;pos=7&amp;uinfo=sw-1349-sh-630-fw-1124-fh-448-pd-1&amp;rpt=simage&amp;img_url=http://kedem.ru/photo/articles/20080805-chernika-0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1%82%D0%B5%D1%82%D0%B5%D1%80%D0%B5%D0%B2%20%D1%84%D0%BE%D1%82%D0%BE&amp;pos=3&amp;uinfo=sw-1349-sh-630-fw-1124-fh-448-pd-1&amp;rpt=simage&amp;img_url=http://www.floranimal.ru/pages/animal/t/1294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1%80%D1%8F%D0%B1%D1%87%D0%B8%D0%BA%20%D1%84%D0%BE%D1%82%D0%BE&amp;pos=17&amp;uinfo=sw-1349-sh-630-fw-1124-fh-448-pd-1&amp;rpt=simage&amp;img_url=http://www.povodok.ru/pics/art37/art3698_3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1%83%D0%BA%D1%83%D1%88%D0%BA%D0%B8%D0%BD%D1%8B%20%D1%81%D0%BB%D0%B5%D0%B7%D1%8B%20%D1%84%D0%BE%D1%82%D0%BE&amp;pos=20&amp;uinfo=sw-1349-sh-630-fw-1124-fh-448-pd-1&amp;rpt=simage&amp;img_url=http://environnement.ecole.free.fr/images_5/Dactylorhiza_ou_Orchis_maculata.jpg" TargetMode="External"/><Relationship Id="rId3" Type="http://schemas.openxmlformats.org/officeDocument/2006/relationships/hyperlink" Target="http://images.yandex.ru/yandsearch?source=wiz&amp;uinfo=sw-1349-sh-630-fw-1124-fh-448-pd-1&amp;p=1&amp;text=%D0%BF%D0%B5%D1%82%D1%80%D0%BE%D0%B2%20%D0%BA%D1%80%D0%B5%D1%81%D1%82%20%D1%80%D0%B0%D1%81%D1%82%D0%B5%D0%BD%D0%B8%D0%B5&amp;noreask=1&amp;pos=34&amp;rpt=simage&amp;lr=39&amp;img_url=http://www.botanichka.ru/wp-content/uploads/2010/06/3258408852_6c75f917b8.jpg" TargetMode="External"/><Relationship Id="rId7" Type="http://schemas.openxmlformats.org/officeDocument/2006/relationships/hyperlink" Target="http://images.yandex.ru/yandsearch?text=%D0%B7%D0%B0%D1%8F%D1%87%D1%8C%D1%8F%20%D0%BA%D0%B0%D0%BF%D1%83%D1%81%D1%82%D0%B0%20%D1%84%D0%BE%D1%82%D0%BE&amp;pos=7&amp;uinfo=sw-1349-sh-630-fw-1124-fh-448-pd-1&amp;rpt=simage&amp;img_url=http://www.foxterrier.ru/albums/album_015_011/thumbnails/f018_jpg.jpg-" TargetMode="External"/><Relationship Id="rId2" Type="http://schemas.openxmlformats.org/officeDocument/2006/relationships/hyperlink" Target="http://images.yandex.ru/yandsearch?p=1&amp;text=%D1%85%D0%B2%D0%BE%D0%B9%D0%BD%D0%B8%D0%B9%20%D0%BB%D0%B5%D1%81%20%D0%BE%D1%81%D0%B5%D0%BD%D1%8C%D1%8E%20%D1%84%D0%BE%D1%82%D0%BE&amp;pos=56&amp;uinfo=sw-1349-sh-630-fw-1124-fh-448-pd-1&amp;rpt=simage&amp;img_url=http://adventure.hut.ru/general/img/title11.jpg-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2%D0%B0%D0%BB%D0%B5%D1%80%D0%B8%D0%B0%D0%BD%D0%B0%20%D1%84%D0%BE%D1%82%D0%BE&amp;pos=1&amp;uinfo=sw-1349-sh-630-fw-1124-fh-448-pd-1&amp;rpt=simage&amp;img_url=http://dreamworlds.ru/uploads/posts/2010-07/thumbs/1280266819_rrrrsryorrr-srirss.jpg-" TargetMode="External"/><Relationship Id="rId5" Type="http://schemas.openxmlformats.org/officeDocument/2006/relationships/hyperlink" Target="http://yandex.ru/yandsearch?text=%D0%B2%D0%B0%D0%BB%D0%B5%D1%80%D0%B8%D0%B0%D0%BD%D0%B0%20%D1%84%D0%BE%D1%82%D0%BE&amp;lr=39-" TargetMode="External"/><Relationship Id="rId4" Type="http://schemas.openxmlformats.org/officeDocument/2006/relationships/hyperlink" Target="http://images.yandex.ru/yandsearch?p=1&amp;text=%D0%BF%D0%B5%D1%82%D1%80%D0%BE%D0%B2%20%D0%BA%D1%80%D0%B5%D1%81%D1%82%20%D1%80%D0%B0%D1%81%D1%82%D0%B5%D0%BD%D0%B8%D0%B5%20%D1%84%D0%BE%D1%82%D0%BE&amp;pos=38&amp;uinfo=sw-1349-sh-630-fw-1124-fh-448-pd-1&amp;rpt=simage&amp;img_url=http://www.floracyberia.net/spermatophyta/angiospermae/dicotyledoneae/scrophulariaceae/lathraea_squamaria.jpg" TargetMode="External"/><Relationship Id="rId9" Type="http://schemas.openxmlformats.org/officeDocument/2006/relationships/hyperlink" Target="http://images.yandex.ru/yandsearch?text=%D1%81%D0%BC%D0%BE%D0%BB%D0%B0%20%D1%85%D0%B2%D0%BE%D0%B9%D0%BD%D1%8B%D1%85%20%D0%B4%D0%B5%D1%80%D0%B5%D0%B2%D1%8C%D0%B5%D0%B2%20%D1%84%D0%BE%D1%82%D0%BE&amp;pos=1&amp;uinfo=sw-1349-sh-630-fw-1124-fh-448-pd-1&amp;rpt=simage&amp;img_url=http://fashiony.ru/pic/beauty/pic/8249/24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1%D1%80%D1%83%D1%81%D0%BD%D0%B8%D0%BA%D0%B0%20%D1%84%D0%BE%D1%82%D0%BE&amp;pos=6&amp;uinfo=sw-1349-sh-630-fw-1124-fh-448-pd-1&amp;rpt=simage&amp;img_url=http://s51.radikal.ru/i133/1103/69/9c3016ec4a79.jpg-" TargetMode="External"/><Relationship Id="rId3" Type="http://schemas.openxmlformats.org/officeDocument/2006/relationships/hyperlink" Target="http://images.yandex.ru/yandsearch?p=1&amp;text=%D1%81%D0%BC%D0%BE%D0%BB%D0%B0%20%D1%85%D0%B2%D0%BE%D0%B9%D0%BD%D1%8B%D1%85%20%D0%B4%D0%B5%D1%80%D0%B5%D0%B2%D1%8C%D0%B5%D0%B2%20%D1%84%D0%BE%D1%82%D0%BE&amp;pos=40&amp;uinfo=sw-1349-sh-630-fw-1124-fh-448-pd-%2011..1&amp;rpt=simage&amp;img_url=http://www.cepolina.com/photo/nature/trees/pinaceae-trees/pine-resin/1/pine-resin-photo.jpg-" TargetMode="External"/><Relationship Id="rId7" Type="http://schemas.openxmlformats.org/officeDocument/2006/relationships/hyperlink" Target="http://images.yandex.ru/yandsearch?text=%D0%BA%D0%BE%D1%81%D1%82%D1%8F%D0%BD%D0%B8%D0%BA%D0%B0%20%D1%84%D0%BE%D1%82%D0%BE&amp;pos=0&amp;uinfo=sw-1349-sh-630-fw-1124-fh-448-pd-1&amp;rpt=simage&amp;img_url=http://simbir-flora.narod.ru/pic/kostjanika.jpg" TargetMode="External"/><Relationship Id="rId2" Type="http://schemas.openxmlformats.org/officeDocument/2006/relationships/hyperlink" Target="http://images.yandex.ru/yandsearch?text=%D1%87%D0%B5%D1%80%D0%BD%D0%B8%D0%BA%D0%B0%20%D1%84%D0%BE%D1%82%D0%BE&amp;pos=7&amp;uinfo=sw-1349-sh-630-fw-1124-fh-448-pd-1&amp;rpt=simage&amp;img_url=http://kedem.ru/photo/articles/20080805-chernika-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3%D1%80%D0%B8%D0%B1%D1%8B%20%D1%84%D0%BE%D1%82%D0%BE&amp;pos=3&amp;uinfo=sw-1349-sh-630-fw-1124-fh-448-pd-1&amp;rpt=simage&amp;img_url=http://www.hobiz.ru/uploads/articles/ideascreaturelesprom.jpg" TargetMode="External"/><Relationship Id="rId5" Type="http://schemas.openxmlformats.org/officeDocument/2006/relationships/hyperlink" Target="http://images.yandex.ru/yandsearch?text=%D1%80%D1%8F%D0%B1%D1%87%D0%B8%D0%BA%20%D1%84%D0%BE%D1%82%D0%BE&amp;pos=17&amp;uinfo=sw-1349-sh-630-fw-1124-fh-448-pd-1&amp;rpt=simage&amp;img_url=http://www.povodok.ru/pics/art37/art3698_3.jpg-" TargetMode="External"/><Relationship Id="rId4" Type="http://schemas.openxmlformats.org/officeDocument/2006/relationships/hyperlink" Target="http://images.yandex.ru/yandsearch?text=%D1%82%D0%B5%D1%82%D0%B5%D1%80%D0%B5%D0%B2%20%D1%84%D0%BE%D1%82%D0%BE&amp;pos=3&amp;uinfo=sw-1349-sh-630-fw-1124-fh-448-pd-1&amp;rpt=simage&amp;img_url=http://www.floranimal.ru/pages/animal/t/129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uinfo=sw-1349-sh-630-fw-1124-fh-448-pd-1&amp;p=1&amp;text=%D0%BF%D0%B5%D1%82%D1%80%D0%BE%D0%B2%20%D0%BA%D1%80%D0%B5%D1%81%D1%82%20%D1%80%D0%B0%D1%81%D1%82%D0%B5%D0%BD%D0%B8%D0%B5&amp;noreask=1&amp;pos=34&amp;rpt=simage&amp;lr=39&amp;img_url=http://www.botanichka.ru/wp-content/uploads/2010/06/3258408852_6c75f917b8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1&amp;text=%D0%BF%D0%B5%D1%82%D1%80%D0%BE%D0%B2%20%D0%BA%D1%80%D0%B5%D1%81%D1%82%20%D1%80%D0%B0%D1%81%D1%82%D0%B5%D0%BD%D0%B8%D0%B5%20%D1%84%D0%BE%D1%82%D0%BE&amp;pos=38&amp;uinfo=sw-1349-sh-630-fw-1124-fh-448-pd-1&amp;rpt=simage&amp;img_url=http://www.floracyberia.net/spermatophyta/angiospermae/dicotyledoneae/scrophulariaceae/lathraea_squamaria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text=%D0%B2%D0%B0%D0%BB%D0%B5%D1%80%D0%B8%D0%B0%D0%BD%D0%B0%20%D1%84%D0%BE%D1%82%D0%BE&amp;noreask=1&amp;pos=8&amp;rpt=simage&amp;lr=39&amp;uinfo=sw-1349-sh-630-fw-1124-fh-448-pd-1&amp;img_url=http://www.solnsad.ru/image-zveti/144_2288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0%B2%D0%B0%D0%BB%D0%B5%D1%80%D0%B8%D0%B0%D0%BD%D0%B0%20%D1%84%D0%BE%D1%82%D0%BE&amp;pos=1&amp;uinfo=sw-1349-sh-630-fw-1124-fh-448-pd-1&amp;rpt=simage&amp;img_url=http://dreamworlds.ru/uploads/posts/2010-07/thumbs/1280266819_rrrrsryorrr-srirss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7%D0%B0%D1%8F%D1%87%D1%8C%D1%8F%20%D0%BA%D0%B0%D0%BF%D1%83%D1%81%D1%82%D0%B0%20%D1%84%D0%BE%D1%82%D0%BE&amp;pos=7&amp;uinfo=sw-1349-sh-630-fw-1124-fh-448-pd-1&amp;rpt=simage&amp;img_url=http://www.foxterrier.ru/albums/album_015_011/thumbnails/f018_jpg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A%D1%83%D0%BA%D1%83%D1%88%D0%BA%D0%B8%D0%BD%D1%8B%20%D1%81%D0%BB%D0%B5%D0%B7%D1%8B%20%D1%84%D0%BE%D1%82%D0%BE&amp;pos=20&amp;uinfo=sw-1349-sh-630-fw-1124-fh-448-pd-1&amp;rpt=simage&amp;img_url=http://environnement.ecole.free.fr/images_5/Dactylorhiza_ou_Orchis_maculata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1%81%D0%BC%D0%BE%D0%BB%D0%B0%20%D1%85%D0%B2%D0%BE%D0%B9%D0%BD%D1%8B%D1%85%20%D0%B4%D0%B5%D1%80%D0%B5%D0%B2%D1%8C%D0%B5%D0%B2%20%D1%84%D0%BE%D1%82%D0%BE&amp;pos=1&amp;uinfo=sw-1349-sh-630-fw-1124-fh-448-pd-1&amp;rpt=simage&amp;img_url=http://fashiony.ru/pic/beauty/pic/8249/24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1&amp;text=%D1%81%D0%BC%D0%BE%D0%BB%D0%B0%20%D1%85%D0%B2%D0%BE%D0%B9%D0%BD%D1%8B%D1%85%20%D0%B4%D0%B5%D1%80%D0%B5%D0%B2%D1%8C%D0%B5%D0%B2%20%D1%84%D0%BE%D1%82%D0%BE&amp;pos=40&amp;uinfo=sw-1349-sh-630-fw-1124-fh-448-pd-1&amp;rpt=simage&amp;img_url=http://www.cepolina.com/photo/nature/trees/pinaceae-trees/pine-resin/1/pine-resin-photo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-1.nirvana.fm/disk2/d70/d000/693/895_show?12204536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5229200"/>
            <a:ext cx="5269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Осень в лесу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6.rospotrebnadzor.ru/image/image_gallery?uuid=2c7cea14-2bb6-42f5-b265-7327acfe9dc9&amp;groupId=11786&amp;t=13759573712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122"/>
            <a:ext cx="9124032" cy="68268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40152" y="5373216"/>
            <a:ext cx="2670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грибы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11.radikal.ru/i183/1102/3f/b52957b6cf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356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костяника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herwish.ru/image.php?id=44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680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842337"/>
            <a:ext cx="320562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/>
              <a:t>брусника</a:t>
            </a:r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atenty.info/uploads/posts/2012-06/1339526982_cherni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870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3884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черника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900igr.net/datai/okruzhajuschij-mir/Orenburgskaja-oblast/0051-038-Tetere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1123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272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тетерев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ovodok.ru/pics/art37/art3698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36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рябчик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tolkienists.ru/_fr/17/69303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71600" y="2060848"/>
            <a:ext cx="7704856" cy="201622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спасибо за внимание!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88640"/>
            <a:ext cx="41810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Ресурсы: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828022"/>
            <a:ext cx="82809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yandex.ru/yandsearch?p=1&amp;text=%D1%85%D0%B2%D0%BE%D0%B9%D0%BD%D0%B8%D0%B9%20%D0%BB%D0%B5%D1%81%20%D0%BE%D1%81%D0%B5%D0%BD%D1%8C%D1%8E%20%D1%84%D0%BE%D1%82%D0%BE&amp;pos=56&amp;uinfo=sw-1349-sh-630-fw-1124-fh-448-pd-1&amp;rpt=simage&amp;img_url=http%3A%2F%2Fadventure.hut.ru%2Fgeneral%2Fimg%2Ftitle11.jpg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осень в лес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yandex.ru/yandsearch?source=wiz&amp;uinfo=sw-1349-sh-630-fw-1124-fh-448-pd-1&amp;p=1&amp;text=%D0%BF%D0%B5%D1%82%D1%80%D0%BE%D0%B2%20%D0%BA%D1%80%D0%B5%D1%81%D1%82%20%D1%80%D0%B0%D1%81%D1%82%D0%B5%D0%BD%D0%B8%D0%B5&amp;noreask=1&amp;pos=34&amp;rpt=simage&amp;lr=39&amp;img_url=http%3A%2F%2Fwww.botanichka.ru%2Fwp-content%2Fuploads%2F2010%2F06%2F3258408852_6c75f917b8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-петров крест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yandex.ru/yandsearch?p=1&amp;text=%D0%BF%D0%B5%D1%82%D1%80%D0%BE%D0%B2%20%D0%BA%D1%80%D0%B5%D1%81%D1%82%20%D1%80%D0%B0%D1%81%D1%82%D0%B5%D0%BD%D0%B8%D0%B5%20%D1%84%D0%BE%D1%82%D0%BE&amp;pos=38&amp;uinfo=sw-1349-sh-630-fw-1124-fh-448-pd-1&amp;rpt=simage&amp;img_url=http%3A%2F%2Fwww.floracyberia.net%2Fspermatophyta%2Fangiospermae%2Fdicotyledoneae%2Fscrophulariaceae%2Flathraea_squamaria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петров крест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http://yandex.ru/yandsearch?text=%D0%B2%D0%B0%D0%BB%D0%B5%D1%80%D0%B8%D0%B0%D0%BD%D0%B0%20%D1%84%D0%BE%D1%82%D0%BE&amp;lr=39-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валериана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yandex.ru/yandsearch?text=%D0%B2%D0%B0%D0%BB%D0%B5%D1%80%D0%B8%D0%B0%D0%BD%D0%B0%20%D1%84%D0%BE%D1%82%D0%BE&amp;pos=1&amp;uinfo=sw-1349-sh-630-fw-1124-fh-448-pd-1&amp;rpt=simage&amp;img_url=http%3A%2F%2Fdreamworlds.ru%2Fuploads%2Fposts%2F2010-07%2Fthumbs%2F1280266819_rrrrsryorrr-srirss.jpg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валериана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yandex.ru/yandsearch?text=%D0%B7%D0%B0%D1%8F%D1%87%D1%8C%D1%8F%20%D0%BA%D0%B0%D0%BF%D1%83%D1%81%D1%82%D0%B0%20%D1%84%D0%BE%D1%82%D0%BE&amp;pos=7&amp;uinfo=sw-1349-sh-630-fw-1124-fh-448-pd-1&amp;rpt=simage&amp;img_url=http%3A%2F%2Fwww.foxterrier.ru%2Falbums%2Falbum_015_011%2Fthumbnails%2Ff018_jpg.jpg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заячья капуста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yandex.ru/yandsearch?text=%D0%BA%D1%83%D0%BA%D1%83%D1%88%D0%BA%D0%B8%D0%BD%D1%8B%20%D1%81%D0%BB%D0%B5%D0%B7%D1%8B%20%D1%84%D0%BE%D1%82%D0%BE&amp;pos=20&amp;uinfo=sw-1349-sh-630-fw-1124-fh-448-pd-1&amp;rpt=simage&amp;img_url=http%3A%2F%2Fenvironnement.ecole.free.fr%2Fimages_5%2FDactylorhiza_ou_Orchis_maculata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–кукушкины слезы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mages.yandex.ru/yandsearch?text=%D1%81%D0%BC%D0%BE%D0%BB%D0%B0%20%D1%85%D0%B2%D0%BE%D0%B9%D0%BD%D1%8B%D1%85%20%D0%B4%D0%B5%D1%80%D0%B5%D0%B2%D1%8C%D0%B5%D0%B2%20%D1%84%D0%BE%D1%82%D0%BE&amp;pos=1&amp;uinfo=sw-1349-sh-630-fw-1124-fh-448-pd-1&amp;rpt=simage&amp;img_url=http%3A%2F%2Ffashiony.ru%2Fpic%2Fbeauty%2Fpic%2F8249%2F24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смола сибирского кедра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896979"/>
            <a:ext cx="79208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http://images.yandex.ru/yandsearch?text=%D1%87%D0%B5%D1%80%D0%BD%D0%B8%D0%BA%D0%B0%20%D1%84%D0%BE%D1%82%D0%BE&amp;pos=7&amp;uinfo=sw-1349-sh-630-fw-1124-fh-448-pd-1&amp;rpt=simage&amp;img_url=http%3A%2F%2Fkedem.ru%2Fphoto%2Farticles%2F20080805-chernika-01.jpg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черника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yandex.ru/yandsearch?p=1&amp;text=%D1%81%D0%BC%D0%BE%D0%BB%D0%B0%20%D1%85%D0%B2%D0%BE%D0%B9%D0%BD%D1%8B%D1%85%20%D0%B4%D0%B5%D1%80%D0%B5%D0%B2%D1%8C%D0%B5%D0%B2%20%D1%84%D0%BE%D1%82%D0%BE&amp;pos=40&amp;uinfo=sw-1349-sh-630-fw-1124-fh-448-pd- 11..1&amp;rpt=simage&amp;img_url=http%3A%2F%2Fwww.cepolina.com%2Fphoto%2Fnature%2Ftrees%2Fpinaceae-trees%2Fpine-resin%2F1%2Fpine-resin-photo.jpg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смола сосны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12.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http://images.yandex.ru/yandsearch?text=%D1%82%D0%B5%D1%82%D0%B5%D1%80%D0%B5%D0%B2%20%D1%84%D0%BE%D1%82%D0%BE&amp;pos=3&amp;uinfo=sw-1349-sh-630-fw-1124-fh-448-pd-1&amp;rpt=simage&amp;img_url=http%3A%2F%2Fwww.floranimal.ru%2Fpages%2Fanimal%2Ft%2F1294.jpg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тетерев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http://images.yandex.ru/yandsearch?text=%D1%80%D1%8F%D0%B1%D1%87%D0%B8%D0%BA%20%D1%84%D0%BE%D1%82%D0%BE&amp;pos=17&amp;uinfo=sw-1349-sh-630-fw-1124-fh-448-pd-1&amp;rpt=simage&amp;img_url=http%3A%2F%2Fwww.povodok.ru%2Fpics%2Fart37%2Fart3698_3.jpg-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рябчик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http://images.yandex.ru/yandsearch?text=%D0%B3%D1%80%D0%B8%D0%B1%D1%8B%20%D1%84%D0%BE%D1%82%D0%BE&amp;pos=3&amp;uinfo=sw-1349-sh-630-fw-1124-fh-448-pd-1&amp;rpt=simage&amp;img_url=http%3A%2F%2Fwww.hobiz.ru%2Fuploads%2Farticles%2Fideascreaturelesprom.jpg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грибы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http://images.yandex.ru/yandsearch?text=%D0%BA%D0%BE%D1%81%D1%82%D1%8F%D0%BD%D0%B8%D0%BA%D0%B0%20%D1%84%D0%BE%D1%82%D0%BE&amp;pos=0&amp;uinfo=sw-1349-sh-630-fw-1124-fh-448-pd-1&amp;rpt=simage&amp;img_url=http%3A%2F%2Fsimbir-flora.narod.ru%2Fpic%2Fkostjanika.jpg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костяника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http://images.yandex.ru/yandsearch?text=%D0%B1%D1%80%D1%83%D1%81%D0%BD%D0%B8%D0%BA%D0%B0%20%D1%84%D0%BE%D1%82%D0%BE&amp;pos=6&amp;uinfo=sw-1349-sh-630-fw-1124-fh-448-pd-1&amp;rpt=simage&amp;img_url=http%3A%2F%2Fs51.radikal.ru%2Fi133%2F1103%2F69%2F9c3016ec4a79.jpg-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брусника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tanichka.ru/wp-content/uploads/2010/06/3258408852_6c75f917b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707"/>
            <a:ext cx="9144000" cy="68640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589240"/>
            <a:ext cx="453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Петров крест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loracyberia.net/spermatophyta/angiospermae/dicotyledoneae/scrophulariaceae/lathraea_squama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750004"/>
            <a:ext cx="49739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Петров крест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hotolyrics.ru/wp-content/uploads/2012/06/image1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332656"/>
            <a:ext cx="37577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валериана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g1.liveinternet.ru/images/attach/c/5/85/783/85783133_valeria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75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44710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валериана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elopoltavske.com.ua/images/kisl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661248"/>
            <a:ext cx="515218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Заячья капуста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environnement.ecole.free.fr/images_5/Dactylorhiza_ou_Orchis_macula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720" y="0"/>
            <a:ext cx="919172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2418" y="5842337"/>
            <a:ext cx="6233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Кукушкины слезы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shiony.ru/pic/beauty/pic/8249/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441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Смола сибирского кедра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cepolina.com/photo/nature/trees/pinaceae-trees/pine-resin/2/pine-resin-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4525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Смола сосны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142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AV SYSTEM GROUP</cp:lastModifiedBy>
  <cp:revision>10</cp:revision>
  <dcterms:created xsi:type="dcterms:W3CDTF">2013-10-30T19:22:07Z</dcterms:created>
  <dcterms:modified xsi:type="dcterms:W3CDTF">2013-10-31T17:19:33Z</dcterms:modified>
</cp:coreProperties>
</file>