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8073-18C9-4797-867B-103E4128D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55;&#1088;&#1077;&#1087;&#1086;&#1076;&#1072;&#1074;&#1072;&#1090;&#1077;&#1083;&#1100;\Desktop\N.%20A.%20Rimskij-Korsakov%20(opera%20'Sadko')%20-%20Kolybel'naya%20Volhovy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мы знаем об этом жанре?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460432" cy="5877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      </a:t>
            </a:r>
            <a:r>
              <a:rPr lang="ru-RU" sz="4000" b="1" u="sng" dirty="0" smtClean="0">
                <a:solidFill>
                  <a:srgbClr val="000066"/>
                </a:solidFill>
              </a:rPr>
              <a:t>БЫЛИНА</a:t>
            </a:r>
            <a:r>
              <a:rPr lang="ru-RU" sz="4000" b="1" dirty="0" smtClean="0">
                <a:solidFill>
                  <a:srgbClr val="003300"/>
                </a:solidFill>
              </a:rPr>
              <a:t> – это поэтическое произведение. В них много неожиданного, удивительного, невероятного. Однако в основе своей былины правдивы, они передают народное понимание истории,  представления о долге, чести, справедливости. Былина – это особая песня-сказание.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черты сказки и былины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</a:rPr>
              <a:t>СКАЗКА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427984" cy="5445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Волшебные предметы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Волшебные помощники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Троекратные повторы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Магические числа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Тотемизм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000066"/>
                </a:solidFill>
              </a:rPr>
              <a:t>Двоемирие</a:t>
            </a: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76470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</a:rPr>
              <a:t>БЫЛИНА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498975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Сказание о богатырях и исторических событиях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Неторопливость повествования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Былина пелась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Постановка цели урока.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ПРОЧИТАТЬ БЫЛИНУ «САДКО»;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ОБНАРУЖИТЬ ЧЕРТЫ СКАЗОЧНОГО ЖАНРА В БЫЛИНЕ.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2050" name="Picture 2" descr="C:\Users\Преподаватель\Downloads\27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3915888" cy="2936916"/>
          </a:xfrm>
          <a:prstGeom prst="rect">
            <a:avLst/>
          </a:prstGeom>
          <a:noFill/>
        </p:spPr>
      </p:pic>
      <p:pic>
        <p:nvPicPr>
          <p:cNvPr id="2051" name="Picture 3" descr="C:\Users\Преподаватель\Downloads\9bbcf950c3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717032"/>
            <a:ext cx="390749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ОПЕРА – БЫЛИНА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РИМСКОГО-КОРСАКОВА «САДКО»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572250" cy="51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. A. Rimskij-Korsakov (opera 'Sadko') - Kolybel'naya Volho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21152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пословицами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4104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0066"/>
                </a:solidFill>
              </a:rPr>
              <a:t>БЫЛИНА СТАРИНУ ЛЮБИТ.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0066"/>
                </a:solidFill>
              </a:rPr>
              <a:t>БЫЛЬ НЕ СКАЗКА. ИЗ НЕЁ СЛОВА НЕ ВЫКИНЕШЬ.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0066"/>
                </a:solidFill>
              </a:rPr>
              <a:t>БЫЛЬ ЗА СКАЗКОЙ НЕ УГОНЯЕТСЯ.</a:t>
            </a:r>
          </a:p>
          <a:p>
            <a:pPr>
              <a:buNone/>
            </a:pP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Какие из этих пословиц связаны с сегодняшним уроком?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БОГАТЫРИ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upload.wikimedia.org/wikipedia/commons/d/dd/Die_drei_Bogatyr.jpg"/>
          <p:cNvPicPr>
            <a:picLocks noChangeAspect="1" noChangeArrowheads="1"/>
          </p:cNvPicPr>
          <p:nvPr/>
        </p:nvPicPr>
        <p:blipFill>
          <a:blip r:embed="rId2" cstate="print"/>
          <a:srcRect l="1443" r="16307" b="12844"/>
          <a:stretch>
            <a:fillRect/>
          </a:stretch>
        </p:blipFill>
        <p:spPr bwMode="auto">
          <a:xfrm>
            <a:off x="323528" y="1196752"/>
            <a:ext cx="4104456" cy="2880320"/>
          </a:xfrm>
          <a:prstGeom prst="rect">
            <a:avLst/>
          </a:prstGeom>
          <a:noFill/>
        </p:spPr>
      </p:pic>
      <p:pic>
        <p:nvPicPr>
          <p:cNvPr id="2052" name="Picture 4" descr="http://www.creative.su/sites/creative.su/data/XmUserFiles/userfiles/user6030/svyatogor__bogatyr_from_oldrurian_folklor100x90.jpg"/>
          <p:cNvPicPr>
            <a:picLocks noChangeAspect="1" noChangeArrowheads="1"/>
          </p:cNvPicPr>
          <p:nvPr/>
        </p:nvPicPr>
        <p:blipFill>
          <a:blip r:embed="rId3" cstate="print"/>
          <a:srcRect t="12600" r="17554"/>
          <a:stretch>
            <a:fillRect/>
          </a:stretch>
        </p:blipFill>
        <p:spPr bwMode="auto">
          <a:xfrm>
            <a:off x="4572000" y="1196752"/>
            <a:ext cx="4248472" cy="5400600"/>
          </a:xfrm>
          <a:prstGeom prst="rect">
            <a:avLst/>
          </a:prstGeom>
          <a:noFill/>
        </p:spPr>
      </p:pic>
      <p:pic>
        <p:nvPicPr>
          <p:cNvPr id="2054" name="Picture 6" descr="http://s44.radikal.ru/i103/1003/27/a94981ca7618.jpg"/>
          <p:cNvPicPr>
            <a:picLocks noChangeAspect="1" noChangeArrowheads="1"/>
          </p:cNvPicPr>
          <p:nvPr/>
        </p:nvPicPr>
        <p:blipFill>
          <a:blip r:embed="rId4" cstate="print"/>
          <a:srcRect l="14112" t="3864" r="14321" b="5984"/>
          <a:stretch>
            <a:fillRect/>
          </a:stretch>
        </p:blipFill>
        <p:spPr bwMode="auto">
          <a:xfrm>
            <a:off x="1115616" y="4149080"/>
            <a:ext cx="254085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САДКО-КУПЕЦ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000066"/>
                </a:solidFill>
              </a:rPr>
              <a:t>Удивительно, но в летописях Новгорода от 1171 г.говорится, что некий </a:t>
            </a:r>
            <a:r>
              <a:rPr lang="ru-RU" sz="3600" b="1" dirty="0" err="1" smtClean="0">
                <a:solidFill>
                  <a:srgbClr val="000066"/>
                </a:solidFill>
              </a:rPr>
              <a:t>Сотко</a:t>
            </a:r>
            <a:r>
              <a:rPr lang="ru-RU" sz="3600" b="1" dirty="0" smtClean="0">
                <a:solidFill>
                  <a:srgbClr val="000066"/>
                </a:solidFill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</a:rPr>
              <a:t>Сытинич</a:t>
            </a:r>
            <a:r>
              <a:rPr lang="ru-RU" sz="3600" b="1" dirty="0" smtClean="0">
                <a:solidFill>
                  <a:srgbClr val="000066"/>
                </a:solidFill>
              </a:rPr>
              <a:t> в 1167 г. Заложил церковь в честь святого… 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5" name="Picture 2" descr="C:\Users\Преподаватель\Downloads\2737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Постановка цели урока.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ПРОЧИТАТЬ  ВТОРОЙ ОТРЫВОК ИЗ БЫЛИНЫ «САДКО»;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НАЙТИ СЛЕДЫ ИСТОРИЧЕСКОГО ВРЕМЕНИ, В КОТОРОМ ЖТЛ НАШ ГЕРОЙ.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2051" name="Picture 3" descr="C:\Users\Преподаватель\Downloads\9bbcf950c3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960439" cy="2952328"/>
          </a:xfrm>
          <a:prstGeom prst="rect">
            <a:avLst/>
          </a:prstGeom>
          <a:noFill/>
        </p:spPr>
      </p:pic>
      <p:pic>
        <p:nvPicPr>
          <p:cNvPr id="31746" name="Picture 2" descr="http://img0.liveinternet.ru/images/attach/c/2/66/440/66440173_1289418876_n_muysh_ivan_pereverzev_mar_ya_iskus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08045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Сравнительный  анализ.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427984" cy="5445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Хоробрая дружина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Червленые корабли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Гусли </a:t>
            </a:r>
            <a:r>
              <a:rPr lang="ru-RU" sz="2800" b="1" dirty="0" err="1" smtClean="0">
                <a:solidFill>
                  <a:srgbClr val="000066"/>
                </a:solidFill>
              </a:rPr>
              <a:t>яровчаты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498975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Хоробрая </a:t>
            </a:r>
            <a:r>
              <a:rPr lang="ru-RU" sz="2800" b="1" dirty="0" err="1" smtClean="0">
                <a:solidFill>
                  <a:srgbClr val="000066"/>
                </a:solidFill>
              </a:rPr>
              <a:t>дружинушка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Червленые кораблики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000066"/>
                </a:solidFill>
              </a:rPr>
              <a:t>Гусельки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err="1" smtClean="0">
                <a:solidFill>
                  <a:srgbClr val="000066"/>
                </a:solidFill>
              </a:rPr>
              <a:t>яровчаты</a:t>
            </a:r>
            <a:endParaRPr lang="ru-RU" sz="2800" b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305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Экран (4:3)</PresentationFormat>
  <Paragraphs>36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Что мы знаем об этом жанре?</vt:lpstr>
      <vt:lpstr>Основные черты сказки и былины</vt:lpstr>
      <vt:lpstr>Постановка цели урока.</vt:lpstr>
      <vt:lpstr>ОПЕРА – БЫЛИНА  РИМСКОГО-КОРСАКОВА «САДКО»</vt:lpstr>
      <vt:lpstr>Работа с пословицами</vt:lpstr>
      <vt:lpstr>БОГАТЫРИ</vt:lpstr>
      <vt:lpstr>САДКО-КУПЕЦ</vt:lpstr>
      <vt:lpstr>Постановка цели урока.</vt:lpstr>
      <vt:lpstr>Сравнительный  анализ.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об этом жанре?</dc:title>
  <dc:creator>1</dc:creator>
  <cp:lastModifiedBy>1</cp:lastModifiedBy>
  <cp:revision>1</cp:revision>
  <dcterms:created xsi:type="dcterms:W3CDTF">2013-10-29T13:52:41Z</dcterms:created>
  <dcterms:modified xsi:type="dcterms:W3CDTF">2013-10-29T13:54:20Z</dcterms:modified>
</cp:coreProperties>
</file>