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98073-18C9-4797-867B-103E4128D6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338D5-7B1E-4906-AD0E-3AC7CC2C7A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BC39-5DCA-4A54-A88D-C3DC3D306F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219256" cy="579350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О чём-то скрипнет половица,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И спице опять не спится,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Присев на кровати, подушки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Уже навострили ушки…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И сразу меняются лица,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Меняются звуки и краски…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Тихонько скрипнет половица,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По комнате ходит сказка…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                                       Ф.Кривин</a:t>
            </a:r>
            <a:endParaRPr lang="ru-RU" sz="4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219256" cy="16561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Постарайтесь без подсказки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Всех назвать и вспомнить сказки!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136904" cy="2332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0066"/>
                </a:solidFill>
              </a:rPr>
              <a:t>«Тьфу, тьфу, русским духом пахнет!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0066"/>
                </a:solidFill>
              </a:rPr>
              <a:t>Добрый молодец, дело пытаешь,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0066"/>
                </a:solidFill>
              </a:rPr>
              <a:t>аль от дела </a:t>
            </a:r>
            <a:r>
              <a:rPr lang="ru-RU" sz="4000" b="1" dirty="0" err="1" smtClean="0">
                <a:solidFill>
                  <a:srgbClr val="000066"/>
                </a:solidFill>
              </a:rPr>
              <a:t>лытаешь</a:t>
            </a:r>
            <a:r>
              <a:rPr lang="ru-RU" sz="4000" b="1" dirty="0" smtClean="0">
                <a:solidFill>
                  <a:srgbClr val="000066"/>
                </a:solidFill>
              </a:rPr>
              <a:t>?»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56084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219256" cy="16561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Постарайтесь без подсказки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Всех назвать и вспомнить сказки!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352928" cy="4248472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3200" b="1" dirty="0" smtClean="0">
                <a:solidFill>
                  <a:srgbClr val="000066"/>
                </a:solidFill>
              </a:rPr>
              <a:t>«Я знал, что всё так кончится. Уж больно я ветхий и старый, столько лет в поле стою. Мечтал, конечно, чтобы кто-нибудь во мне поселился, но их было так много, что я просто не выдержал и рухнул».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76672"/>
            <a:ext cx="79928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0"/>
            <a:ext cx="8219256" cy="16561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Постарайтесь без подсказки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Всех назвать и вспомнить сказки!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71600" y="1988840"/>
            <a:ext cx="6912768" cy="4248472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3200" b="1" dirty="0" smtClean="0">
                <a:solidFill>
                  <a:srgbClr val="000066"/>
                </a:solidFill>
              </a:rPr>
              <a:t>«Коровушка-матушка, меня бьют, ругают, хлеба не дают, плакать не велят. К </a:t>
            </a:r>
            <a:r>
              <a:rPr lang="ru-RU" sz="3200" b="1" dirty="0" err="1" smtClean="0">
                <a:solidFill>
                  <a:srgbClr val="000066"/>
                </a:solidFill>
              </a:rPr>
              <a:t>завтрему</a:t>
            </a:r>
            <a:r>
              <a:rPr lang="ru-RU" sz="3200" b="1" dirty="0" smtClean="0">
                <a:solidFill>
                  <a:srgbClr val="000066"/>
                </a:solidFill>
              </a:rPr>
              <a:t> дали пять пудов полотна напрясть, наткать, набелить, в трубы покатать!»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988840"/>
            <a:ext cx="7920880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81262"/>
            <a:ext cx="4965576" cy="54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8219256" cy="13235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Русская народная сказка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«ФИНИСТ – ЯСНЫЙ СОКОЛ»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9208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8219256" cy="13235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ТУЕСОК – круглая коробка из бересты.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«Доскажи словечко»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rgbClr val="003300"/>
                </a:solidFill>
              </a:rPr>
              <a:t>СЛОВО</a:t>
            </a:r>
            <a:endParaRPr lang="ru-RU" sz="2800" u="sng" dirty="0">
              <a:solidFill>
                <a:srgbClr val="00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412776"/>
            <a:ext cx="4427984" cy="544522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МОЛОДЕЦ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ДЕВИЦА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ЛЕС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МОРЕ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КОЩЕЙ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ЕЛЕНА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ДВОР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ВОРОН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ЛЕБЕДЬ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ТЕРЕМ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КРЫЛЬЦО</a:t>
            </a:r>
            <a:endParaRPr lang="ru-RU" b="1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764704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rgbClr val="003300"/>
                </a:solidFill>
              </a:rPr>
              <a:t>ОПРЕДЕЛЕНИЕ</a:t>
            </a:r>
            <a:endParaRPr lang="ru-RU" sz="2800" u="sng" dirty="0">
              <a:solidFill>
                <a:srgbClr val="0033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412776"/>
            <a:ext cx="4572000" cy="544522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ДОБРЫЙ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КРАСНАЯ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ТЁМНЫЙ, ДРЕМУЧИЙ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СИНЕЕ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БЕССМЕРТНЫЙ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ПРЕКРАСНАЯ,ПРЕМУДРАЯ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ШИРОКИЙ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ЧЁРНЫЙ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БЕЛАЯ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ВЫСОКИЙ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РЕЗНОЕ</a:t>
            </a:r>
          </a:p>
          <a:p>
            <a:endParaRPr lang="ru-RU" sz="2800" b="1" dirty="0" smtClean="0">
              <a:solidFill>
                <a:srgbClr val="000066"/>
              </a:solidFill>
            </a:endParaRPr>
          </a:p>
          <a:p>
            <a:endParaRPr lang="ru-RU" sz="2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88640"/>
            <a:ext cx="8219256" cy="12241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ЧЕМ  ПОХОЖИ  ВСЕ  ВОЛШЕБНЫЕ  СКАЗКИ?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8507288" cy="153955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rgbClr val="003300"/>
                </a:solidFill>
              </a:rPr>
              <a:t>СЕМЯ ДОБРА, ЧТО ПОСЕЯНО СКАЗКОЙ,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rgbClr val="003300"/>
                </a:solidFill>
              </a:rPr>
              <a:t>В ЖИЗНИ РЕАЛЬНОЙ ВСХОДЫ ДАЕТ.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rgbClr val="003300"/>
                </a:solidFill>
              </a:rPr>
              <a:t>МИР НАПОЛНЯЕТСЯ СВЕТЛОЮ КРАСКОЙ,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rgbClr val="003300"/>
                </a:solidFill>
              </a:rPr>
              <a:t>СВЕТ ДОБРОТЫ НАС ПО ЖИЗНИ ВЕДЁТ.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0" y="5445224"/>
            <a:ext cx="9144000" cy="12241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ДОБРО ПОЖАЛОВАТЬ В СКАЗКУ!!!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ИГРА «Доскажи словечко»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2013-10-29T13:55:19Z</dcterms:created>
  <dcterms:modified xsi:type="dcterms:W3CDTF">2013-10-29T13:55:56Z</dcterms:modified>
</cp:coreProperties>
</file>