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50" d="100"/>
          <a:sy n="50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jpeg"/><Relationship Id="rId7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«</a:t>
            </a:r>
            <a:r>
              <a:rPr lang="ru-RU" sz="5400" dirty="0" err="1" smtClean="0">
                <a:solidFill>
                  <a:srgbClr val="7030A0"/>
                </a:solidFill>
              </a:rPr>
              <a:t>мойдодыр</a:t>
            </a:r>
            <a:r>
              <a:rPr lang="ru-RU" sz="5400" dirty="0" smtClean="0">
                <a:solidFill>
                  <a:srgbClr val="7030A0"/>
                </a:solidFill>
              </a:rPr>
              <a:t>»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9" name="Содержимое 8" descr="moydodyr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57303"/>
            <a:ext cx="7128792" cy="51683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7571184" cy="2160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в ванной ты собрался</a:t>
            </a:r>
            <a:br>
              <a:rPr lang="ru-RU" dirty="0" smtClean="0"/>
            </a:br>
            <a:r>
              <a:rPr lang="ru-RU" dirty="0" smtClean="0"/>
              <a:t>Брызгаться, плескаться,</a:t>
            </a:r>
            <a:br>
              <a:rPr lang="ru-RU" dirty="0" smtClean="0"/>
            </a:br>
            <a:r>
              <a:rPr lang="ru-RU" dirty="0" smtClean="0"/>
              <a:t>Мыться в душе, руки мыть,</a:t>
            </a:r>
            <a:br>
              <a:rPr lang="ru-RU" dirty="0" smtClean="0"/>
            </a:br>
            <a:r>
              <a:rPr lang="ru-RU" dirty="0" smtClean="0"/>
              <a:t>Шумно умываться,</a:t>
            </a:r>
            <a:br>
              <a:rPr lang="ru-RU" dirty="0" smtClean="0"/>
            </a:br>
            <a:r>
              <a:rPr lang="ru-RU" dirty="0" smtClean="0"/>
              <a:t>В мыльной пене полежать</a:t>
            </a:r>
            <a:br>
              <a:rPr lang="ru-RU" dirty="0" smtClean="0"/>
            </a:br>
            <a:r>
              <a:rPr lang="ru-RU" dirty="0" smtClean="0"/>
              <a:t>И в воде погреться</a:t>
            </a:r>
            <a:br>
              <a:rPr lang="ru-RU" dirty="0" smtClean="0"/>
            </a:br>
            <a:r>
              <a:rPr lang="ru-RU" dirty="0" smtClean="0"/>
              <a:t>Не забудь с собою взять</a:t>
            </a:r>
            <a:br>
              <a:rPr lang="ru-RU" dirty="0" smtClean="0"/>
            </a:br>
            <a:r>
              <a:rPr lang="ru-RU" dirty="0" smtClean="0"/>
              <a:t>Большое</a:t>
            </a:r>
            <a:endParaRPr lang="ru-RU" dirty="0"/>
          </a:p>
        </p:txBody>
      </p:sp>
      <p:pic>
        <p:nvPicPr>
          <p:cNvPr id="4" name="Содержимое 3" descr="полотенц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4149080"/>
            <a:ext cx="3213100" cy="2409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003232" cy="56886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умеет чисто мыться?</a:t>
            </a:r>
            <a:br>
              <a:rPr lang="ru-RU" dirty="0" smtClean="0"/>
            </a:br>
            <a:r>
              <a:rPr lang="ru-RU" dirty="0" smtClean="0"/>
              <a:t>Кто водички не боится?</a:t>
            </a:r>
            <a:br>
              <a:rPr lang="ru-RU" dirty="0" smtClean="0"/>
            </a:br>
            <a:r>
              <a:rPr lang="ru-RU" dirty="0" smtClean="0"/>
              <a:t>Это – мы, это – мы,</a:t>
            </a:r>
            <a:br>
              <a:rPr lang="ru-RU" dirty="0" smtClean="0"/>
            </a:br>
            <a:r>
              <a:rPr lang="ru-RU" dirty="0" smtClean="0"/>
              <a:t>Это, это, это – мы!</a:t>
            </a:r>
            <a:br>
              <a:rPr lang="ru-RU" dirty="0" smtClean="0"/>
            </a:br>
            <a:r>
              <a:rPr lang="ru-RU" dirty="0" smtClean="0"/>
              <a:t>Умываться мы умеем,</a:t>
            </a:r>
            <a:br>
              <a:rPr lang="ru-RU" dirty="0" smtClean="0"/>
            </a:br>
            <a:r>
              <a:rPr lang="ru-RU" dirty="0" smtClean="0"/>
              <a:t>Моем руки -вот так; вот так,</a:t>
            </a:r>
            <a:br>
              <a:rPr lang="ru-RU" dirty="0" smtClean="0"/>
            </a:br>
            <a:r>
              <a:rPr lang="ru-RU" dirty="0" smtClean="0"/>
              <a:t>Моем шею - вот так; вот так,</a:t>
            </a:r>
            <a:br>
              <a:rPr lang="ru-RU" dirty="0" smtClean="0"/>
            </a:br>
            <a:r>
              <a:rPr lang="ru-RU" dirty="0" smtClean="0"/>
              <a:t>Чистим зубки - вот так, вот так.</a:t>
            </a:r>
            <a:br>
              <a:rPr lang="ru-RU" dirty="0" smtClean="0"/>
            </a:br>
            <a:r>
              <a:rPr lang="ru-RU" dirty="0" smtClean="0"/>
              <a:t>Мы помылись, как большие,</a:t>
            </a:r>
            <a:br>
              <a:rPr lang="ru-RU" dirty="0" smtClean="0"/>
            </a:br>
            <a:r>
              <a:rPr lang="ru-RU" dirty="0" smtClean="0"/>
              <a:t>Вот мы чистые какие!</a:t>
            </a:r>
            <a:br>
              <a:rPr lang="ru-RU" dirty="0" smtClean="0"/>
            </a:br>
            <a:r>
              <a:rPr lang="ru-RU" dirty="0" smtClean="0"/>
              <a:t>Посмотри, посмотри!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личные    для семьи                                          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18" name="Содержимое 17" descr="полотенц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2627784" y="1628800"/>
            <a:ext cx="1800200" cy="1350150"/>
          </a:xfrm>
        </p:spPr>
      </p:pic>
      <p:pic>
        <p:nvPicPr>
          <p:cNvPr id="19" name="Рисунок 18" descr="расче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95536" y="1556792"/>
            <a:ext cx="1849946" cy="1849946"/>
          </a:xfrm>
          <a:prstGeom prst="rect">
            <a:avLst/>
          </a:prstGeom>
        </p:spPr>
      </p:pic>
      <p:pic>
        <p:nvPicPr>
          <p:cNvPr id="20" name="Рисунок 19" descr="мочал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645024"/>
            <a:ext cx="1920213" cy="1728192"/>
          </a:xfrm>
          <a:prstGeom prst="rect">
            <a:avLst/>
          </a:prstGeom>
        </p:spPr>
      </p:pic>
      <p:pic>
        <p:nvPicPr>
          <p:cNvPr id="21" name="Рисунок 20" descr="щет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3356992"/>
            <a:ext cx="2569867" cy="2569867"/>
          </a:xfrm>
          <a:prstGeom prst="rect">
            <a:avLst/>
          </a:prstGeom>
        </p:spPr>
      </p:pic>
      <p:pic>
        <p:nvPicPr>
          <p:cNvPr id="22" name="Рисунок 21" descr="мыл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1628800"/>
            <a:ext cx="2672717" cy="2000196"/>
          </a:xfrm>
          <a:prstGeom prst="rect">
            <a:avLst/>
          </a:prstGeom>
        </p:spPr>
      </p:pic>
      <p:pic>
        <p:nvPicPr>
          <p:cNvPr id="23" name="Рисунок 22" descr="паст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3717032"/>
            <a:ext cx="1901517" cy="2564903"/>
          </a:xfrm>
          <a:prstGeom prst="rect">
            <a:avLst/>
          </a:prstGeom>
        </p:spPr>
      </p:pic>
      <p:pic>
        <p:nvPicPr>
          <p:cNvPr id="24" name="Рисунок 23" descr="шампунь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645024"/>
            <a:ext cx="153035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Правила личной гигиены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девочка чистит зуб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2060408" cy="2995894"/>
          </a:xfrm>
        </p:spPr>
      </p:pic>
      <p:pic>
        <p:nvPicPr>
          <p:cNvPr id="7" name="Рисунок 6" descr="расчесывае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1124744"/>
            <a:ext cx="2088232" cy="3054088"/>
          </a:xfrm>
          <a:prstGeom prst="rect">
            <a:avLst/>
          </a:prstGeom>
        </p:spPr>
      </p:pic>
      <p:pic>
        <p:nvPicPr>
          <p:cNvPr id="8" name="Рисунок 7" descr="ребенок моетс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628800"/>
            <a:ext cx="3312368" cy="2070230"/>
          </a:xfrm>
          <a:prstGeom prst="rect">
            <a:avLst/>
          </a:prstGeom>
        </p:spPr>
      </p:pic>
      <p:pic>
        <p:nvPicPr>
          <p:cNvPr id="9" name="Рисунок 8" descr="мыть ру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0936" y="3356992"/>
            <a:ext cx="2880320" cy="2160240"/>
          </a:xfrm>
          <a:prstGeom prst="rect">
            <a:avLst/>
          </a:prstGeom>
        </p:spPr>
      </p:pic>
      <p:pic>
        <p:nvPicPr>
          <p:cNvPr id="11" name="Рисунок 10" descr="спи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956" y="4437112"/>
            <a:ext cx="2736304" cy="1800200"/>
          </a:xfrm>
          <a:prstGeom prst="rect">
            <a:avLst/>
          </a:prstGeom>
        </p:spPr>
      </p:pic>
      <p:pic>
        <p:nvPicPr>
          <p:cNvPr id="12" name="Рисунок 11" descr="заним спортом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51626" y="4005064"/>
            <a:ext cx="3639764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Соблюдение личной гигиены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Содержимое 4" descr="дети умываютс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700808"/>
            <a:ext cx="7211144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 люблю </a:t>
            </a:r>
            <a:r>
              <a:rPr lang="ru-RU" dirty="0" err="1" smtClean="0"/>
              <a:t>грязнуль</a:t>
            </a:r>
            <a:r>
              <a:rPr lang="ru-RU" dirty="0" smtClean="0"/>
              <a:t>, </a:t>
            </a:r>
            <a:r>
              <a:rPr lang="ru-RU" dirty="0" err="1" smtClean="0"/>
              <a:t>нерях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Грязных шортиков, рубах.</a:t>
            </a:r>
            <a:br>
              <a:rPr lang="ru-RU" dirty="0" smtClean="0"/>
            </a:br>
            <a:r>
              <a:rPr lang="ru-RU" dirty="0" smtClean="0"/>
              <a:t>Чтоб без сажи были лица,</a:t>
            </a:r>
            <a:br>
              <a:rPr lang="ru-RU" dirty="0" smtClean="0"/>
            </a:br>
            <a:r>
              <a:rPr lang="ru-RU" dirty="0" smtClean="0"/>
              <a:t>Предлагаю всем умыться.</a:t>
            </a:r>
            <a:br>
              <a:rPr lang="ru-RU" dirty="0" smtClean="0"/>
            </a:br>
            <a:r>
              <a:rPr lang="ru-RU" dirty="0" smtClean="0"/>
              <a:t>А чтоб тело чистым было,</a:t>
            </a:r>
            <a:br>
              <a:rPr lang="ru-RU" dirty="0" smtClean="0"/>
            </a:br>
            <a:r>
              <a:rPr lang="ru-RU" dirty="0" smtClean="0"/>
              <a:t>Вам поможет в этом… </a:t>
            </a:r>
            <a:endParaRPr lang="ru-RU" dirty="0"/>
          </a:p>
        </p:txBody>
      </p:sp>
      <p:pic>
        <p:nvPicPr>
          <p:cNvPr id="6" name="Содержимое 5" descr="мыл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3861048"/>
            <a:ext cx="3421053" cy="25602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икроб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17862"/>
            <a:ext cx="7560840" cy="6449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/>
          <a:lstStyle/>
          <a:p>
            <a:r>
              <a:rPr lang="ru-RU" dirty="0" smtClean="0"/>
              <a:t>На себя я труд беру:</a:t>
            </a:r>
            <a:br>
              <a:rPr lang="ru-RU" dirty="0" smtClean="0"/>
            </a:br>
            <a:r>
              <a:rPr lang="ru-RU" dirty="0" smtClean="0"/>
              <a:t>Пятки, локти с мылом тру</a:t>
            </a:r>
            <a:br>
              <a:rPr lang="ru-RU" dirty="0" smtClean="0"/>
            </a:br>
            <a:r>
              <a:rPr lang="ru-RU" dirty="0" smtClean="0"/>
              <a:t>И коленки оттираю,</a:t>
            </a:r>
            <a:br>
              <a:rPr lang="ru-RU" dirty="0" smtClean="0"/>
            </a:br>
            <a:r>
              <a:rPr lang="ru-RU" dirty="0" smtClean="0"/>
              <a:t>Ничего не забываю.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мочал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3356992"/>
            <a:ext cx="4562654" cy="298519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/>
          <a:lstStyle/>
          <a:p>
            <a:r>
              <a:rPr lang="ru-RU" dirty="0" smtClean="0"/>
              <a:t>Костяная спинка,</a:t>
            </a:r>
            <a:br>
              <a:rPr lang="ru-RU" dirty="0" smtClean="0"/>
            </a:br>
            <a:r>
              <a:rPr lang="ru-RU" dirty="0" smtClean="0"/>
              <a:t>Жестяная щетинка,</a:t>
            </a:r>
            <a:br>
              <a:rPr lang="ru-RU" dirty="0" smtClean="0"/>
            </a:br>
            <a:r>
              <a:rPr lang="ru-RU" dirty="0" smtClean="0"/>
              <a:t>С мятной пастой дружит,</a:t>
            </a:r>
            <a:br>
              <a:rPr lang="ru-RU" dirty="0" smtClean="0"/>
            </a:br>
            <a:r>
              <a:rPr lang="ru-RU" dirty="0" smtClean="0"/>
              <a:t>Нам усердно служит.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щет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3013770"/>
            <a:ext cx="4392487" cy="311239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Возле зеркала на полке</a:t>
            </a:r>
            <a:br>
              <a:rPr lang="ru-RU" dirty="0" smtClean="0"/>
            </a:br>
            <a:r>
              <a:rPr lang="ru-RU" dirty="0" smtClean="0"/>
              <a:t>Поселился хитрый ёж.</a:t>
            </a:r>
            <a:br>
              <a:rPr lang="ru-RU" dirty="0" smtClean="0"/>
            </a:br>
            <a:r>
              <a:rPr lang="ru-RU" dirty="0" smtClean="0"/>
              <a:t>С ним расчешешь куклу Катю</a:t>
            </a:r>
            <a:br>
              <a:rPr lang="ru-RU" dirty="0" smtClean="0"/>
            </a:br>
            <a:r>
              <a:rPr lang="ru-RU" dirty="0" smtClean="0"/>
              <a:t>И косичку заплетёшь.</a:t>
            </a:r>
            <a:br>
              <a:rPr lang="ru-RU" dirty="0" smtClean="0"/>
            </a:br>
            <a:r>
              <a:rPr lang="ru-RU" dirty="0" smtClean="0"/>
              <a:t>Станет модною причёска,</a:t>
            </a:r>
            <a:br>
              <a:rPr lang="ru-RU" dirty="0" smtClean="0"/>
            </a:br>
            <a:r>
              <a:rPr lang="ru-RU" dirty="0" smtClean="0"/>
              <a:t>Если трудится</a:t>
            </a:r>
            <a:endParaRPr lang="ru-RU" dirty="0"/>
          </a:p>
        </p:txBody>
      </p:sp>
      <p:pic>
        <p:nvPicPr>
          <p:cNvPr id="4" name="Содержимое 3" descr="расчес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5275" y="3789040"/>
            <a:ext cx="3899727" cy="262540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Должен быть всегда в кармане</a:t>
            </a:r>
            <a:br>
              <a:rPr lang="ru-RU" sz="3600" dirty="0" smtClean="0"/>
            </a:br>
            <a:r>
              <a:rPr lang="ru-RU" sz="3600" dirty="0" smtClean="0"/>
              <a:t>У </a:t>
            </a:r>
            <a:r>
              <a:rPr lang="ru-RU" sz="3600" dirty="0" err="1" smtClean="0"/>
              <a:t>Надюши</a:t>
            </a:r>
            <a:r>
              <a:rPr lang="ru-RU" sz="3600" dirty="0" smtClean="0"/>
              <a:t>, Бори, Тани,</a:t>
            </a:r>
            <a:br>
              <a:rPr lang="ru-RU" sz="3600" dirty="0" smtClean="0"/>
            </a:br>
            <a:r>
              <a:rPr lang="ru-RU" sz="3600" dirty="0" smtClean="0"/>
              <a:t>Тети Веры, дяди Пети</a:t>
            </a:r>
            <a:br>
              <a:rPr lang="ru-RU" sz="3600" dirty="0" smtClean="0"/>
            </a:br>
            <a:r>
              <a:rPr lang="ru-RU" sz="3600" dirty="0" smtClean="0"/>
              <a:t>и у всех людей на свете.</a:t>
            </a:r>
            <a:br>
              <a:rPr lang="ru-RU" sz="3600" dirty="0" smtClean="0"/>
            </a:br>
            <a:r>
              <a:rPr lang="ru-RU" sz="3600" dirty="0" smtClean="0"/>
              <a:t>Без него никак нельзя!</a:t>
            </a:r>
            <a:br>
              <a:rPr lang="ru-RU" sz="3600" dirty="0" smtClean="0"/>
            </a:br>
            <a:r>
              <a:rPr lang="ru-RU" sz="3600" dirty="0" smtClean="0"/>
              <a:t>Надо брать с собой, друзья,</a:t>
            </a:r>
            <a:br>
              <a:rPr lang="ru-RU" sz="3600" dirty="0" smtClean="0"/>
            </a:br>
            <a:r>
              <a:rPr lang="ru-RU" sz="3600" dirty="0" smtClean="0"/>
              <a:t>В театр, парк иль на каток</a:t>
            </a:r>
            <a:br>
              <a:rPr lang="ru-RU" sz="3600" dirty="0" smtClean="0"/>
            </a:br>
            <a:r>
              <a:rPr lang="ru-RU" sz="3600" dirty="0" smtClean="0"/>
              <a:t>Чистый носовой.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платок носов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3861048"/>
            <a:ext cx="3583656" cy="255327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43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«мойдодыр»</vt:lpstr>
      <vt:lpstr>Правила личной гигиены</vt:lpstr>
      <vt:lpstr>Соблюдение личной гигиены</vt:lpstr>
      <vt:lpstr>Не люблю грязнуль, нерях, Грязных шортиков, рубах. Чтоб без сажи были лица, Предлагаю всем умыться. А чтоб тело чистым было, Вам поможет в этом… </vt:lpstr>
      <vt:lpstr>Слайд 5</vt:lpstr>
      <vt:lpstr>На себя я труд беру: Пятки, локти с мылом тру И коленки оттираю, Ничего не забываю. </vt:lpstr>
      <vt:lpstr>Костяная спинка, Жестяная щетинка, С мятной пастой дружит, Нам усердно служит. </vt:lpstr>
      <vt:lpstr>Возле зеркала на полке Поселился хитрый ёж. С ним расчешешь куклу Катю И косичку заплетёшь. Станет модною причёска, Если трудится</vt:lpstr>
      <vt:lpstr>Должен быть всегда в кармане У Надюши, Бори, Тани, Тети Веры, дяди Пети и у всех людей на свете. Без него никак нельзя! Надо брать с собой, друзья, В театр, парк иль на каток Чистый носовой. </vt:lpstr>
      <vt:lpstr>Если в ванной ты собрался Брызгаться, плескаться, Мыться в душе, руки мыть, Шумно умываться, В мыльной пене полежать И в воде погреться Не забудь с собою взять Большое</vt:lpstr>
      <vt:lpstr>Кто умеет чисто мыться? Кто водички не боится? Это – мы, это – мы, Это, это, это – мы! Умываться мы умеем, Моем руки -вот так; вот так, Моем шею - вот так; вот так, Чистим зубки - вот так, вот так. Мы помылись, как большие, Вот мы чистые какие! Посмотри, посмотри! </vt:lpstr>
      <vt:lpstr> личные    для семьи            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Valued Acer Customer</cp:lastModifiedBy>
  <cp:revision>12</cp:revision>
  <dcterms:modified xsi:type="dcterms:W3CDTF">2014-03-22T03:32:30Z</dcterms:modified>
</cp:coreProperties>
</file>