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CB8-57C4-4442-B5A7-2FAAC9844BEF}" type="datetimeFigureOut">
              <a:rPr lang="ru-RU" smtClean="0"/>
              <a:t>01.01.2000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016-5552-48EB-BD6E-197B056B35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CB8-57C4-4442-B5A7-2FAAC9844BEF}" type="datetimeFigureOut">
              <a:rPr lang="ru-RU" smtClean="0"/>
              <a:t>01.01.2000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016-5552-48EB-BD6E-197B056B3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CB8-57C4-4442-B5A7-2FAAC9844BEF}" type="datetimeFigureOut">
              <a:rPr lang="ru-RU" smtClean="0"/>
              <a:t>01.01.2000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016-5552-48EB-BD6E-197B056B3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CB8-57C4-4442-B5A7-2FAAC9844BEF}" type="datetimeFigureOut">
              <a:rPr lang="ru-RU" smtClean="0"/>
              <a:t>01.01.2000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016-5552-48EB-BD6E-197B056B3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CB8-57C4-4442-B5A7-2FAAC9844BEF}" type="datetimeFigureOut">
              <a:rPr lang="ru-RU" smtClean="0"/>
              <a:t>01.01.2000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3E6B016-5552-48EB-BD6E-197B056B35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CB8-57C4-4442-B5A7-2FAAC9844BEF}" type="datetimeFigureOut">
              <a:rPr lang="ru-RU" smtClean="0"/>
              <a:t>01.01.2000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016-5552-48EB-BD6E-197B056B3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CB8-57C4-4442-B5A7-2FAAC9844BEF}" type="datetimeFigureOut">
              <a:rPr lang="ru-RU" smtClean="0"/>
              <a:t>01.01.2000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016-5552-48EB-BD6E-197B056B3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CB8-57C4-4442-B5A7-2FAAC9844BEF}" type="datetimeFigureOut">
              <a:rPr lang="ru-RU" smtClean="0"/>
              <a:t>01.01.2000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016-5552-48EB-BD6E-197B056B3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CB8-57C4-4442-B5A7-2FAAC9844BEF}" type="datetimeFigureOut">
              <a:rPr lang="ru-RU" smtClean="0"/>
              <a:t>01.01.2000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016-5552-48EB-BD6E-197B056B3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CB8-57C4-4442-B5A7-2FAAC9844BEF}" type="datetimeFigureOut">
              <a:rPr lang="ru-RU" smtClean="0"/>
              <a:t>01.01.2000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016-5552-48EB-BD6E-197B056B3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CB8-57C4-4442-B5A7-2FAAC9844BEF}" type="datetimeFigureOut">
              <a:rPr lang="ru-RU" smtClean="0"/>
              <a:t>01.01.2000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016-5552-48EB-BD6E-197B056B3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0FDCB8-57C4-4442-B5A7-2FAAC9844BEF}" type="datetimeFigureOut">
              <a:rPr lang="ru-RU" smtClean="0"/>
              <a:t>01.01.2000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E6B016-5552-48EB-BD6E-197B056B351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0017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Былины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богат вн чтен материалы\былины\гусляры сказител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8001056" cy="521495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Святогор</a:t>
            </a:r>
            <a:r>
              <a:rPr lang="ru-RU" dirty="0" smtClean="0"/>
              <a:t> и «тяга земная»</a:t>
            </a:r>
            <a:endParaRPr lang="ru-RU" dirty="0"/>
          </a:p>
        </p:txBody>
      </p:sp>
      <p:pic>
        <p:nvPicPr>
          <p:cNvPr id="9218" name="Picture 2" descr="C:\Documents and Settings\Администратор\Рабочий стол\богат вн чтен материалы\былины\святогор итяга зем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786742" cy="5429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Рабочий стол\богат вн чтен материалы\былины\настасья микулишн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28596" y="3429000"/>
            <a:ext cx="4040188" cy="3143272"/>
          </a:xfrm>
          <a:prstGeom prst="rect">
            <a:avLst/>
          </a:prstGeom>
          <a:noFill/>
        </p:spPr>
      </p:pic>
      <p:pic>
        <p:nvPicPr>
          <p:cNvPr id="10243" name="Picture 3" descr="C:\Documents and Settings\Администратор\Рабочий стол\богат вн чтен материалы\былины\катерина микулишна и стпвр годинович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876"/>
            <a:ext cx="3714776" cy="3286124"/>
          </a:xfrm>
          <a:prstGeom prst="rect">
            <a:avLst/>
          </a:prstGeom>
          <a:noFill/>
        </p:spPr>
      </p:pic>
      <p:pic>
        <p:nvPicPr>
          <p:cNvPr id="10244" name="Picture 4" descr="C:\Documents and Settings\Администратор\Рабочий стол\богат вн чтен материалы\былины\василиса микулиш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2500330" cy="3214686"/>
          </a:xfrm>
          <a:prstGeom prst="rect">
            <a:avLst/>
          </a:prstGeom>
          <a:noFill/>
        </p:spPr>
      </p:pic>
      <p:pic>
        <p:nvPicPr>
          <p:cNvPr id="10245" name="Picture 5" descr="C:\Documents and Settings\Администратор\Рабочий стол\богат вн чтен материалы\былины\василиса микулишна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76213"/>
            <a:ext cx="4000528" cy="325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Садко</a:t>
            </a:r>
            <a:endParaRPr lang="ru-RU" dirty="0"/>
          </a:p>
        </p:txBody>
      </p:sp>
      <p:pic>
        <p:nvPicPr>
          <p:cNvPr id="12290" name="Picture 2" descr="C:\Documents and Settings\Администратор\Рабочий стол\богат вн чтен материалы\былины\садко в морском царств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786609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Администратор\Рабочий стол\богат вн чтен материалы\былины\садк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Василий Буслаев</a:t>
            </a:r>
            <a:endParaRPr lang="ru-RU" dirty="0"/>
          </a:p>
        </p:txBody>
      </p:sp>
      <p:pic>
        <p:nvPicPr>
          <p:cNvPr id="14338" name="Picture 2" descr="C:\Documents and Settings\Администратор\Рабочий стол\богат вн чтен материалы\былины\василий буслае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00200"/>
            <a:ext cx="642942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Администратор\Рабочий стол\богат вн чтен материалы\былины\добрыня и зм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>
                <a:solidFill>
                  <a:srgbClr val="00B050"/>
                </a:solidFill>
              </a:rPr>
              <a:t>Святогор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Documents and Settings\Администратор\Рабочий стол\богат вн чтен материалы\былины\святого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3" y="1600200"/>
            <a:ext cx="7072362" cy="4708525"/>
          </a:xfrm>
          <a:prstGeom prst="rect">
            <a:avLst/>
          </a:prstGeom>
          <a:gradFill flip="none" rotWithShape="1">
            <a:gsLst>
              <a:gs pos="0">
                <a:schemeClr val="lt2">
                  <a:tint val="40000"/>
                  <a:satMod val="350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lt2">
                  <a:shade val="20000"/>
                  <a:satMod val="25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Илья Муромец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богат вн чтен материалы\былины\микула селянин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6715171" cy="514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Братание Ильи Муромца и </a:t>
            </a:r>
            <a:r>
              <a:rPr lang="ru-RU" dirty="0" err="1" smtClean="0"/>
              <a:t>Святогора</a:t>
            </a:r>
            <a:endParaRPr lang="ru-RU" dirty="0"/>
          </a:p>
        </p:txBody>
      </p:sp>
      <p:pic>
        <p:nvPicPr>
          <p:cNvPr id="4098" name="Picture 2" descr="C:\Documents and Settings\Администратор\Рабочий стол\богат вн чтен материалы\былины\братание ильи и святогор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1537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богат вн чтен материалы\былины\илья муромец и соловей разбой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Алёша Попович и </a:t>
            </a:r>
            <a:r>
              <a:rPr lang="ru-RU" dirty="0" err="1" smtClean="0"/>
              <a:t>Тугарин</a:t>
            </a:r>
            <a:r>
              <a:rPr lang="ru-RU" dirty="0" smtClean="0"/>
              <a:t> </a:t>
            </a:r>
            <a:r>
              <a:rPr lang="ru-RU" dirty="0" err="1" smtClean="0"/>
              <a:t>Змеевич</a:t>
            </a:r>
            <a:endParaRPr lang="ru-RU" dirty="0"/>
          </a:p>
        </p:txBody>
      </p:sp>
      <p:pic>
        <p:nvPicPr>
          <p:cNvPr id="6147" name="Picture 3" descr="C:\Documents and Settings\Администратор\Рабочий стол\богат вн чтен материалы\былины\алёша попович итугар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11336"/>
            <a:ext cx="7215238" cy="504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Добрыня Никитич и Змей</a:t>
            </a:r>
            <a:endParaRPr lang="ru-RU" dirty="0"/>
          </a:p>
        </p:txBody>
      </p:sp>
      <p:pic>
        <p:nvPicPr>
          <p:cNvPr id="15362" name="Picture 2" descr="C:\Documents and Settings\Администратор\Рабочий стол\богат вн чтен материалы\былины\добрыня и змей 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00200"/>
            <a:ext cx="6643733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Микула </a:t>
            </a:r>
            <a:r>
              <a:rPr lang="ru-RU" dirty="0" err="1" smtClean="0"/>
              <a:t>Селянинович</a:t>
            </a:r>
            <a:endParaRPr lang="ru-RU" dirty="0"/>
          </a:p>
        </p:txBody>
      </p:sp>
      <p:pic>
        <p:nvPicPr>
          <p:cNvPr id="7170" name="Picture 2" descr="C:\Documents and Settings\Администратор\Рабочий стол\богат вн чтен материалы\былины\микула селянинович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85804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Вольга</a:t>
            </a:r>
            <a:r>
              <a:rPr lang="ru-RU" dirty="0" smtClean="0"/>
              <a:t> Святославович и Микула </a:t>
            </a:r>
            <a:r>
              <a:rPr lang="ru-RU" dirty="0" err="1" smtClean="0"/>
              <a:t>Селянинович</a:t>
            </a:r>
            <a:endParaRPr lang="ru-RU" dirty="0"/>
          </a:p>
        </p:txBody>
      </p:sp>
      <p:pic>
        <p:nvPicPr>
          <p:cNvPr id="8194" name="Picture 2" descr="C:\Documents and Settings\Администратор\Рабочий стол\богат вн чтен материалы\былины\микула селянинович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00200"/>
            <a:ext cx="642942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34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Былины</vt:lpstr>
      <vt:lpstr>Святогор</vt:lpstr>
      <vt:lpstr>Илья Муромец</vt:lpstr>
      <vt:lpstr>Братание Ильи Муромца и Святогора</vt:lpstr>
      <vt:lpstr>Слайд 5</vt:lpstr>
      <vt:lpstr>Алёша Попович и Тугарин Змеевич</vt:lpstr>
      <vt:lpstr>Добрыня Никитич и Змей</vt:lpstr>
      <vt:lpstr>Микула Селянинович</vt:lpstr>
      <vt:lpstr>Вольга Святославович и Микула Селянинович</vt:lpstr>
      <vt:lpstr>Святогор и «тяга земная»</vt:lpstr>
      <vt:lpstr>Слайд 11</vt:lpstr>
      <vt:lpstr>Садко</vt:lpstr>
      <vt:lpstr>Слайд 13</vt:lpstr>
      <vt:lpstr>Василий Буслаев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Былины</dc:title>
  <dc:creator>Ученик</dc:creator>
  <cp:lastModifiedBy>Ученик</cp:lastModifiedBy>
  <cp:revision>7</cp:revision>
  <dcterms:created xsi:type="dcterms:W3CDTF">2000-01-01T02:44:12Z</dcterms:created>
  <dcterms:modified xsi:type="dcterms:W3CDTF">2000-01-01T03:46:46Z</dcterms:modified>
</cp:coreProperties>
</file>