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8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BE85-92E5-443A-B2BD-1657566DA210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8365-F4C9-4DF3-8024-15CE910BE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95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BE85-92E5-443A-B2BD-1657566DA210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8365-F4C9-4DF3-8024-15CE910BE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9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BE85-92E5-443A-B2BD-1657566DA210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8365-F4C9-4DF3-8024-15CE910BE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07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BE85-92E5-443A-B2BD-1657566DA210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8365-F4C9-4DF3-8024-15CE910BE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65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BE85-92E5-443A-B2BD-1657566DA210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8365-F4C9-4DF3-8024-15CE910BE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94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BE85-92E5-443A-B2BD-1657566DA210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8365-F4C9-4DF3-8024-15CE910BE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86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BE85-92E5-443A-B2BD-1657566DA210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8365-F4C9-4DF3-8024-15CE910BE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30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BE85-92E5-443A-B2BD-1657566DA210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8365-F4C9-4DF3-8024-15CE910BE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40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BE85-92E5-443A-B2BD-1657566DA210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8365-F4C9-4DF3-8024-15CE910BE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268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BE85-92E5-443A-B2BD-1657566DA210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8365-F4C9-4DF3-8024-15CE910BE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2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BE85-92E5-443A-B2BD-1657566DA210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8365-F4C9-4DF3-8024-15CE910BE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5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0000">
              <a:srgbClr val="FFFF00"/>
            </a:gs>
            <a:gs pos="100000">
              <a:srgbClr val="FFC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BE85-92E5-443A-B2BD-1657566DA210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98365-F4C9-4DF3-8024-15CE910BE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13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1908175" y="404813"/>
            <a:ext cx="5400675" cy="533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31750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Андрей Рублёв</a:t>
            </a:r>
          </a:p>
        </p:txBody>
      </p:sp>
      <p:pic>
        <p:nvPicPr>
          <p:cNvPr id="1026" name="Picture 2" descr="C:\Users\SONY\Pictures\Рубле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763" y="1017588"/>
            <a:ext cx="2784475" cy="482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1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2987675" y="188913"/>
            <a:ext cx="3505200" cy="533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31750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66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Троица</a:t>
            </a:r>
          </a:p>
        </p:txBody>
      </p:sp>
      <p:pic>
        <p:nvPicPr>
          <p:cNvPr id="2050" name="Picture 2" descr="C:\Users\SONY\Pictures\Троиц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963" y="781050"/>
            <a:ext cx="4410075" cy="529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92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прорис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052736"/>
            <a:ext cx="33401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132138" y="5876925"/>
            <a:ext cx="3455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Прорись иконы</a:t>
            </a:r>
          </a:p>
        </p:txBody>
      </p:sp>
    </p:spTree>
    <p:extLst>
      <p:ext uri="{BB962C8B-B14F-4D97-AF65-F5344CB8AC3E}">
        <p14:creationId xmlns:p14="http://schemas.microsoft.com/office/powerpoint/2010/main" val="15625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1908175" y="1196975"/>
            <a:ext cx="4824413" cy="4679950"/>
          </a:xfrm>
          <a:prstGeom prst="ellipse">
            <a:avLst/>
          </a:prstGeom>
          <a:noFill/>
          <a:ln w="28575">
            <a:solidFill>
              <a:srgbClr val="8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2411413" y="1196975"/>
            <a:ext cx="3887787" cy="3671888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42988" y="4652963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Бог-Отец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372225" y="4797425"/>
            <a:ext cx="2305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/>
              <a:t>Бог-Святой Дух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708400" y="620713"/>
            <a:ext cx="1370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Бог-Сын</a:t>
            </a: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2987675" y="5949950"/>
            <a:ext cx="3455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Композиция</a:t>
            </a:r>
          </a:p>
        </p:txBody>
      </p:sp>
    </p:spTree>
    <p:extLst>
      <p:ext uri="{BB962C8B-B14F-4D97-AF65-F5344CB8AC3E}">
        <p14:creationId xmlns:p14="http://schemas.microsoft.com/office/powerpoint/2010/main" val="30884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6" grpId="0" animBg="1"/>
      <p:bldP spid="15367" grpId="0"/>
      <p:bldP spid="15368" grpId="0"/>
      <p:bldP spid="153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WordArt 10"/>
          <p:cNvSpPr>
            <a:spLocks noChangeArrowheads="1" noChangeShapeType="1" noTextEdit="1"/>
          </p:cNvSpPr>
          <p:nvPr/>
        </p:nvSpPr>
        <p:spPr bwMode="auto">
          <a:xfrm>
            <a:off x="2987675" y="188913"/>
            <a:ext cx="3505200" cy="533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31750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66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Троица</a:t>
            </a:r>
          </a:p>
        </p:txBody>
      </p:sp>
      <p:pic>
        <p:nvPicPr>
          <p:cNvPr id="3074" name="Picture 2" descr="C:\Users\SONY\Pictures\фрагме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0" y="812800"/>
            <a:ext cx="3302000" cy="523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88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5"/>
          <p:cNvSpPr>
            <a:spLocks noChangeArrowheads="1" noChangeShapeType="1" noTextEdit="1"/>
          </p:cNvSpPr>
          <p:nvPr/>
        </p:nvSpPr>
        <p:spPr bwMode="auto">
          <a:xfrm>
            <a:off x="1042988" y="476250"/>
            <a:ext cx="2305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Мир Бога</a:t>
            </a:r>
          </a:p>
        </p:txBody>
      </p:sp>
      <p:sp>
        <p:nvSpPr>
          <p:cNvPr id="11267" name="WordArt 6"/>
          <p:cNvSpPr>
            <a:spLocks noChangeArrowheads="1" noChangeShapeType="1" noTextEdit="1"/>
          </p:cNvSpPr>
          <p:nvPr/>
        </p:nvSpPr>
        <p:spPr bwMode="auto">
          <a:xfrm>
            <a:off x="5651500" y="476250"/>
            <a:ext cx="2809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>
                      <a:alpha val="50000"/>
                    </a:srgbClr>
                  </a:outerShdw>
                </a:effectLst>
                <a:latin typeface="Impact"/>
              </a:rPr>
              <a:t>Мир человека</a:t>
            </a: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179388" y="3429000"/>
            <a:ext cx="2447925" cy="360363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Rectangle 8"/>
          <p:cNvSpPr>
            <a:spLocks noChangeArrowheads="1"/>
          </p:cNvSpPr>
          <p:nvPr/>
        </p:nvSpPr>
        <p:spPr bwMode="auto">
          <a:xfrm>
            <a:off x="179388" y="1341438"/>
            <a:ext cx="2447925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179388" y="2060575"/>
            <a:ext cx="2447925" cy="3603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Rectangle 10"/>
          <p:cNvSpPr>
            <a:spLocks noChangeArrowheads="1"/>
          </p:cNvSpPr>
          <p:nvPr/>
        </p:nvSpPr>
        <p:spPr bwMode="auto">
          <a:xfrm>
            <a:off x="179388" y="2781300"/>
            <a:ext cx="2447925" cy="360363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Rectangle 11"/>
          <p:cNvSpPr>
            <a:spLocks noChangeArrowheads="1"/>
          </p:cNvSpPr>
          <p:nvPr/>
        </p:nvSpPr>
        <p:spPr bwMode="auto">
          <a:xfrm>
            <a:off x="6300788" y="1989138"/>
            <a:ext cx="2447925" cy="3603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Rectangle 12"/>
          <p:cNvSpPr>
            <a:spLocks noChangeArrowheads="1"/>
          </p:cNvSpPr>
          <p:nvPr/>
        </p:nvSpPr>
        <p:spPr bwMode="auto">
          <a:xfrm>
            <a:off x="6300788" y="3429000"/>
            <a:ext cx="2447925" cy="3603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79388" y="3429000"/>
            <a:ext cx="2447925" cy="360363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6300788" y="3429000"/>
            <a:ext cx="2447925" cy="3603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3132138" y="3357563"/>
            <a:ext cx="2447925" cy="360362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1547813" y="3933825"/>
            <a:ext cx="2447925" cy="10795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flipH="1">
            <a:off x="4787900" y="3933825"/>
            <a:ext cx="2952750" cy="10795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39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025 -0.00509 L -0.35434 -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7388E-6 L 0.31511 -0.0050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7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9366E-7 L 2.5E-6 0.25168 " pathEditMode="relative" ptsTypes="AA">
                                      <p:cBhvr>
                                        <p:cTn id="19" dur="2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5" grpId="0" animBg="1"/>
      <p:bldP spid="18445" grpId="1" animBg="1"/>
      <p:bldP spid="18447" grpId="0" animBg="1"/>
      <p:bldP spid="18447" grpId="1" animBg="1"/>
      <p:bldP spid="18449" grpId="0" animBg="1"/>
      <p:bldP spid="18449" grpId="1" animBg="1"/>
      <p:bldP spid="18450" grpId="0" animBg="1"/>
      <p:bldP spid="1845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3f72d6de5fc6decdde9729866b9cf2231a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SONY</dc:creator>
  <cp:lastModifiedBy>SONY</cp:lastModifiedBy>
  <cp:revision>6</cp:revision>
  <dcterms:created xsi:type="dcterms:W3CDTF">2013-11-03T18:02:51Z</dcterms:created>
  <dcterms:modified xsi:type="dcterms:W3CDTF">2013-11-03T18:19:32Z</dcterms:modified>
</cp:coreProperties>
</file>