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8" r:id="rId2"/>
    <p:sldId id="265" r:id="rId3"/>
    <p:sldId id="264" r:id="rId4"/>
    <p:sldId id="263" r:id="rId5"/>
    <p:sldId id="257" r:id="rId6"/>
    <p:sldId id="266" r:id="rId7"/>
    <p:sldId id="267" r:id="rId8"/>
    <p:sldId id="260" r:id="rId9"/>
    <p:sldId id="259" r:id="rId10"/>
    <p:sldId id="258" r:id="rId11"/>
    <p:sldId id="261" r:id="rId12"/>
    <p:sldId id="262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13722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60DD3-634B-42F9-9E56-B61EFB4BEE03}" type="datetimeFigureOut">
              <a:rPr lang="ru-RU" smtClean="0"/>
              <a:pPr/>
              <a:t>07.02.2014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1A51E19-6B70-4C08-B642-943CB0A46A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60DD3-634B-42F9-9E56-B61EFB4BEE03}" type="datetimeFigureOut">
              <a:rPr lang="ru-RU" smtClean="0"/>
              <a:pPr/>
              <a:t>07.02.2014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51E19-6B70-4C08-B642-943CB0A46A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60DD3-634B-42F9-9E56-B61EFB4BEE03}" type="datetimeFigureOut">
              <a:rPr lang="ru-RU" smtClean="0"/>
              <a:pPr/>
              <a:t>07.02.2014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51E19-6B70-4C08-B642-943CB0A46A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10860DD3-634B-42F9-9E56-B61EFB4BEE03}" type="datetimeFigureOut">
              <a:rPr lang="ru-RU" smtClean="0"/>
              <a:pPr/>
              <a:t>07.02.2014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31A51E19-6B70-4C08-B642-943CB0A46A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60DD3-634B-42F9-9E56-B61EFB4BEE03}" type="datetimeFigureOut">
              <a:rPr lang="ru-RU" smtClean="0"/>
              <a:pPr/>
              <a:t>07.02.2014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51E19-6B70-4C08-B642-943CB0A46A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60DD3-634B-42F9-9E56-B61EFB4BEE03}" type="datetimeFigureOut">
              <a:rPr lang="ru-RU" smtClean="0"/>
              <a:pPr/>
              <a:t>07.02.2014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51E19-6B70-4C08-B642-943CB0A46A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51E19-6B70-4C08-B642-943CB0A46A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60DD3-634B-42F9-9E56-B61EFB4BEE03}" type="datetimeFigureOut">
              <a:rPr lang="ru-RU" smtClean="0"/>
              <a:pPr/>
              <a:t>07.02.2014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60DD3-634B-42F9-9E56-B61EFB4BEE03}" type="datetimeFigureOut">
              <a:rPr lang="ru-RU" smtClean="0"/>
              <a:pPr/>
              <a:t>07.02.2014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51E19-6B70-4C08-B642-943CB0A46A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60DD3-634B-42F9-9E56-B61EFB4BEE03}" type="datetimeFigureOut">
              <a:rPr lang="ru-RU" smtClean="0"/>
              <a:pPr/>
              <a:t>07.02.2014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51E19-6B70-4C08-B642-943CB0A46A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10860DD3-634B-42F9-9E56-B61EFB4BEE03}" type="datetimeFigureOut">
              <a:rPr lang="ru-RU" smtClean="0"/>
              <a:pPr/>
              <a:t>07.02.2014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31A51E19-6B70-4C08-B642-943CB0A46A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60DD3-634B-42F9-9E56-B61EFB4BEE03}" type="datetimeFigureOut">
              <a:rPr lang="ru-RU" smtClean="0"/>
              <a:pPr/>
              <a:t>07.02.2014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1A51E19-6B70-4C08-B642-943CB0A46A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0860DD3-634B-42F9-9E56-B61EFB4BEE03}" type="datetimeFigureOut">
              <a:rPr lang="ru-RU" smtClean="0"/>
              <a:pPr/>
              <a:t>07.02.2014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31A51E19-6B70-4C08-B642-943CB0A46A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6048672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Муниципальное бюджетное дошкольное образовательное учреждение муниципального образования «Город Архангельск»</a:t>
            </a:r>
          </a:p>
          <a:p>
            <a:pPr algn="ctr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«Детский сад комбинированного вида № 116 «Загадка»</a:t>
            </a:r>
          </a:p>
          <a:p>
            <a:pPr algn="ctr">
              <a:buNone/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Проект</a:t>
            </a:r>
          </a:p>
          <a:p>
            <a:pPr algn="ctr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«Здоровый образ жизни-</a:t>
            </a:r>
          </a:p>
          <a:p>
            <a:pPr algn="ctr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э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то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здоровье»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pPr algn="r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Автор проекта:</a:t>
            </a:r>
          </a:p>
          <a:p>
            <a:pPr algn="r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Черноусова И.А .</a:t>
            </a:r>
          </a:p>
          <a:p>
            <a:pPr algn="ctr">
              <a:buNone/>
            </a:pPr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2014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332656"/>
            <a:ext cx="8640960" cy="619268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None/>
            </a:pP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 Работа с родителями: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pPr lvl="0">
              <a:lnSpc>
                <a:spcPct val="150000"/>
              </a:lnSpc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Индивидуальные беседы о физических умениях и навыках каждого ребенка, о значимости совместной двигательной деятельности с детьми</a:t>
            </a:r>
          </a:p>
          <a:p>
            <a:pPr lvl="0">
              <a:lnSpc>
                <a:spcPct val="150000"/>
              </a:lnSpc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Советы родителям «Одежда детей»</a:t>
            </a:r>
          </a:p>
          <a:p>
            <a:pPr lvl="0">
              <a:lnSpc>
                <a:spcPct val="150000"/>
              </a:lnSpc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Консультация «Физическое воспитание в семье»</a:t>
            </a:r>
          </a:p>
          <a:p>
            <a:pPr lvl="0">
              <a:lnSpc>
                <a:spcPct val="150000"/>
              </a:lnSpc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Картотека «Подвижные игры наших бабушек»</a:t>
            </a:r>
          </a:p>
          <a:p>
            <a:pPr lvl="0">
              <a:lnSpc>
                <a:spcPct val="150000"/>
              </a:lnSpc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Родительское собрание «Здоровый образ жизни»</a:t>
            </a:r>
          </a:p>
          <a:p>
            <a:pPr lvl="0">
              <a:lnSpc>
                <a:spcPct val="150000"/>
              </a:lnSpc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Выступление на педсовете «ЗОЖ в семье – залог здоровья ребенка»</a:t>
            </a:r>
          </a:p>
          <a:p>
            <a:pPr>
              <a:lnSpc>
                <a:spcPct val="150000"/>
              </a:lnSpc>
              <a:buNone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Работа по совместной деятельности родителей и детей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lvl="0">
              <a:lnSpc>
                <a:spcPct val="150000"/>
              </a:lnSpc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Совместное развлечение с детьми и родителями «Постарайся угадать, чем листочек может стать».</a:t>
            </a:r>
          </a:p>
          <a:p>
            <a:pPr lvl="0">
              <a:lnSpc>
                <a:spcPct val="150000"/>
              </a:lnSpc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Выпуск стенгазеты «Будь здоров Малыш»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332656"/>
            <a:ext cx="8496944" cy="6120680"/>
          </a:xfrm>
        </p:spPr>
        <p:txBody>
          <a:bodyPr/>
          <a:lstStyle/>
          <a:p>
            <a:pPr>
              <a:lnSpc>
                <a:spcPct val="150000"/>
              </a:lnSpc>
              <a:buNone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Предполагаемый результат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lvl="0">
              <a:lnSpc>
                <a:spcPct val="150000"/>
              </a:lnSpc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Снижение уровня заболеваемости;</a:t>
            </a:r>
          </a:p>
          <a:p>
            <a:pPr lvl="0">
              <a:lnSpc>
                <a:spcPct val="150000"/>
              </a:lnSpc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Повышение уровня физической готовности;</a:t>
            </a:r>
          </a:p>
          <a:p>
            <a:pPr lvl="0">
              <a:lnSpc>
                <a:spcPct val="150000"/>
              </a:lnSpc>
            </a:pP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Сформированность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осознанной потребности в ведении ЗОЖ;</a:t>
            </a:r>
          </a:p>
          <a:p>
            <a:pPr lvl="0">
              <a:lnSpc>
                <a:spcPct val="150000"/>
              </a:lnSpc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Заинтересованность родителей в изготовлении спортивного инвентаря из бросового материала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260648"/>
            <a:ext cx="8568952" cy="619268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None/>
            </a:pP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Используемая литература: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pPr lvl="0">
              <a:lnSpc>
                <a:spcPct val="150000"/>
              </a:lnSpc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Александрова Е.Ю. «Оздоровительная работа в дошкольных образовательных  учреждениях по программе «Остров здоровья» издательство «Учитель» Волгоград 2007г.</a:t>
            </a:r>
          </a:p>
          <a:p>
            <a:pPr lvl="0">
              <a:lnSpc>
                <a:spcPct val="150000"/>
              </a:lnSpc>
            </a:pP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Алямовская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В.Г. «Как воспитать здорового ребенка»Москва 2007г.</a:t>
            </a:r>
          </a:p>
          <a:p>
            <a:pPr lvl="0">
              <a:lnSpc>
                <a:spcPct val="150000"/>
              </a:lnSpc>
            </a:pP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Казаковцева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Т.С., Косолапова Т.Л. «Растим здоровое будущее» Киров 2004г.</a:t>
            </a:r>
          </a:p>
          <a:p>
            <a:pPr lvl="0">
              <a:lnSpc>
                <a:spcPct val="150000"/>
              </a:lnSpc>
            </a:pP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Картушина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М.Ю. «Быть здоровыми хотим» ООО «ТЦ Сфера» Москва 2004г.</a:t>
            </a:r>
          </a:p>
          <a:p>
            <a:pPr lvl="0">
              <a:lnSpc>
                <a:spcPct val="150000"/>
              </a:lnSpc>
            </a:pP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Пензулаева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Л.И. «Физкультурные занятия в детском саду» издательство Мозаика-Синтез. Москва 2009г.</a:t>
            </a:r>
          </a:p>
          <a:p>
            <a:pPr>
              <a:lnSpc>
                <a:spcPct val="150000"/>
              </a:lnSpc>
              <a:buNone/>
            </a:pPr>
            <a:r>
              <a:rPr lang="ru-RU" b="1" dirty="0"/>
              <a:t> 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192688"/>
          </a:xfrm>
        </p:spPr>
        <p:txBody>
          <a:bodyPr>
            <a:normAutofit fontScale="70000" lnSpcReduction="20000"/>
          </a:bodyPr>
          <a:lstStyle/>
          <a:p>
            <a:pPr algn="ctr">
              <a:lnSpc>
                <a:spcPct val="170000"/>
              </a:lnSpc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Пояснительная записка</a:t>
            </a:r>
          </a:p>
          <a:p>
            <a:pPr algn="just">
              <a:lnSpc>
                <a:spcPct val="170000"/>
              </a:lnSpc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Дошкольный возраст – один из наиболее ответственных периодов в жизни каждого человека. Именно в эти годы закладываются основы здоровья, гармоничного, умственного, нравственного и физического развития ребенка, формируется личность человека.</a:t>
            </a:r>
          </a:p>
          <a:p>
            <a:pPr algn="just">
              <a:lnSpc>
                <a:spcPct val="170000"/>
              </a:lnSpc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В настоящее время остро стоит вопрос о путях совершенствования работы по укреплению здоровья, развитию движений в целом физического развития детей, как фундаментальной составляющей общечеловеческой культуры.</a:t>
            </a:r>
          </a:p>
          <a:p>
            <a:pPr algn="just">
              <a:lnSpc>
                <a:spcPct val="170000"/>
              </a:lnSpc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Недостаточно сформирована система работы с семьями воспитанников по проблеме физического воспитания и оздоровления детей.</a:t>
            </a:r>
          </a:p>
          <a:p>
            <a:pPr algn="just">
              <a:lnSpc>
                <a:spcPct val="170000"/>
              </a:lnSpc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Как показывает анализ, история культуры присутствует в традиционной практике физического воспитания лишь номинально. Эталоном создателей традиционных методик физического воспитания был и остается спорт и нормативные способы организации двигательной активности.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612068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None/>
            </a:pP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Особое место в практике физического воспитания отводится работе по улучшению показателей основных видов движений: бег, ходьба, прыжки, несмотря на то, что собственно в этом нет ничего плохого. Сомнение вызывает другое: то, как двигательные навыки оформляются в традиционном содержании, какой ценой достигается их прочное усвоение. Фактически развивающая педагогическая  работа подменяется «тренерской», которую осуществляет инструктор по физической культуре. С учетом этого возникает необходимость фундаментального статуса физической культуры, имеющего значение в психофизическом развитии ребенка – дошкольника. Не снимая задачи формирования основных двигательных умений и навыков, я включаю эту задачу в более широкий конспект детского воспитания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6120680"/>
          </a:xfrm>
        </p:spPr>
        <p:txBody>
          <a:bodyPr>
            <a:normAutofit fontScale="70000" lnSpcReduction="20000"/>
          </a:bodyPr>
          <a:lstStyle/>
          <a:p>
            <a:pPr algn="just">
              <a:lnSpc>
                <a:spcPct val="170000"/>
              </a:lnSpc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Известно, что здоровье только на 7-8% зависит от здравоохранения, а в то же время более чем на половину – от его образа жизни.</a:t>
            </a:r>
          </a:p>
          <a:p>
            <a:pPr algn="just">
              <a:lnSpc>
                <a:spcPct val="170000"/>
              </a:lnSpc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Все родители хотят обеспечить своему ребенку наилучший старт в жизни, и большинство прекрасно понимают, что для нормального роста, развития и крепкого здоровья необходимо движение. Поддержать у детей положительное отношение к активному образу жизни, а в дальнейшем желание сохранять и укреплять свое здоровье – важные составляющие воспитания в семье. Воспитательные функции детского сада и семьи различны, но для гармоничного развития ребенка необходимо их взаимодействие. Родители и педагоги – это те люди которые помогают становлению личности каждого ребенка.</a:t>
            </a:r>
          </a:p>
          <a:p>
            <a:pPr algn="just">
              <a:lnSpc>
                <a:spcPct val="170000"/>
              </a:lnSpc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После завершения проекта мы надеемся, что дети и родители будут активнее принимать участие в спортивных мероприятиях ДОУ.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260648"/>
            <a:ext cx="8640960" cy="6336704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buNone/>
            </a:pP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Тип проекта: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среднесрочный.</a:t>
            </a:r>
          </a:p>
          <a:p>
            <a:pPr>
              <a:lnSpc>
                <a:spcPct val="150000"/>
              </a:lnSpc>
              <a:buNone/>
            </a:pP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Срок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: сентябрь-декабрь 2014 год</a:t>
            </a:r>
          </a:p>
          <a:p>
            <a:pPr>
              <a:lnSpc>
                <a:spcPct val="150000"/>
              </a:lnSpc>
              <a:buNone/>
            </a:pP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Участники проекта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lvl="0">
              <a:lnSpc>
                <a:spcPct val="150000"/>
              </a:lnSpc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инструктор по ФК,</a:t>
            </a:r>
          </a:p>
          <a:p>
            <a:pPr lvl="0">
              <a:lnSpc>
                <a:spcPct val="150000"/>
              </a:lnSpc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воспитатели: Черноусова И.А,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Копеина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Е.В,</a:t>
            </a:r>
          </a:p>
          <a:p>
            <a:pPr lvl="0">
              <a:lnSpc>
                <a:spcPct val="150000"/>
              </a:lnSpc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воспитанники средней группы № 9 (4-5 лет),</a:t>
            </a:r>
          </a:p>
          <a:p>
            <a:pPr lvl="0">
              <a:lnSpc>
                <a:spcPct val="150000"/>
              </a:lnSpc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родители.</a:t>
            </a:r>
          </a:p>
          <a:p>
            <a:pPr>
              <a:lnSpc>
                <a:spcPct val="150000"/>
              </a:lnSpc>
              <a:buNone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Проблема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: Недостаточная сформированная система работы с семьями воспитанников по проблеме физического воспитания и оздоровления детей.</a:t>
            </a:r>
          </a:p>
          <a:p>
            <a:pPr>
              <a:lnSpc>
                <a:spcPct val="150000"/>
              </a:lnSpc>
              <a:buNone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Цель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: Привлечь родителей к совместной активной деятельности в вопросах физического воспитания, для формирования основ здорового образа жизни.</a:t>
            </a:r>
          </a:p>
          <a:p>
            <a:pPr>
              <a:lnSpc>
                <a:spcPct val="150000"/>
              </a:lnSpc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Девиз проекта: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Физическое воспитание - это то, что обеспечивает здоровье и доставляет радость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»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332656"/>
            <a:ext cx="8496944" cy="6120680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70000"/>
              </a:lnSpc>
              <a:buNone/>
            </a:pPr>
            <a:r>
              <a:rPr lang="ru-RU" dirty="0" smtClean="0"/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Задачи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lvl="0">
              <a:lnSpc>
                <a:spcPct val="170000"/>
              </a:lnSpc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Охрана и укрепление физического и психического здоровья детей;</a:t>
            </a:r>
          </a:p>
          <a:p>
            <a:pPr lvl="0">
              <a:lnSpc>
                <a:spcPct val="170000"/>
              </a:lnSpc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Дать представление родителям о значимости совместной двигательной деятельности с детьми;</a:t>
            </a:r>
          </a:p>
          <a:p>
            <a:pPr lvl="0">
              <a:lnSpc>
                <a:spcPct val="170000"/>
              </a:lnSpc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Расширить знания родителей о физических умениях и навыках детей.</a:t>
            </a:r>
          </a:p>
          <a:p>
            <a:pPr lvl="0">
              <a:lnSpc>
                <a:spcPct val="170000"/>
              </a:lnSpc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Формирование жизненно необходимых двигательных умений и навыков ребенка в соответствии с его индивидуальными особенностями;</a:t>
            </a:r>
          </a:p>
          <a:p>
            <a:pPr lvl="0">
              <a:lnSpc>
                <a:spcPct val="170000"/>
              </a:lnSpc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Создание условий для реализации потребности детей в двигательной активности;</a:t>
            </a:r>
          </a:p>
          <a:p>
            <a:pPr lvl="0">
              <a:lnSpc>
                <a:spcPct val="170000"/>
              </a:lnSpc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Выявление интересов, склонностей и способностей детей в двигательной деятельности и реализация их через систему спортивно – оздоровительной работы. Воспитывать потребность к здоровому образу жизни; 2. Вырабатывать привычку к соблюдению режима, потребность в физических упражнениях и играх;</a:t>
            </a:r>
          </a:p>
          <a:p>
            <a:pPr>
              <a:lnSpc>
                <a:spcPct val="170000"/>
              </a:lnSpc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Воспитывать положительные черты характера</a:t>
            </a:r>
          </a:p>
          <a:p>
            <a:pPr>
              <a:lnSpc>
                <a:spcPct val="170000"/>
              </a:lnSpc>
            </a:pPr>
            <a:endParaRPr lang="ru-RU" sz="3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548680"/>
            <a:ext cx="8435280" cy="6048672"/>
          </a:xfrm>
        </p:spPr>
        <p:txBody>
          <a:bodyPr>
            <a:normAutofit/>
          </a:bodyPr>
          <a:lstStyle/>
          <a:p>
            <a:pPr lvl="2">
              <a:lnSpc>
                <a:spcPct val="150000"/>
              </a:lnSpc>
              <a:buNone/>
            </a:pP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Образовательная деятельность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lnSpc>
                <a:spcPct val="150000"/>
              </a:lnSpc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Данный проект, в процессе реализации, затрагивает следующие образовательные области: </a:t>
            </a:r>
          </a:p>
          <a:p>
            <a:pPr lvl="0">
              <a:lnSpc>
                <a:spcPct val="150000"/>
              </a:lnSpc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познание;</a:t>
            </a:r>
          </a:p>
          <a:p>
            <a:pPr lvl="0">
              <a:lnSpc>
                <a:spcPct val="150000"/>
              </a:lnSpc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коммуникация;</a:t>
            </a:r>
          </a:p>
          <a:p>
            <a:pPr lvl="0">
              <a:lnSpc>
                <a:spcPct val="150000"/>
              </a:lnSpc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безопасность;</a:t>
            </a:r>
          </a:p>
          <a:p>
            <a:pPr lvl="0">
              <a:lnSpc>
                <a:spcPct val="150000"/>
              </a:lnSpc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социализация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260648"/>
            <a:ext cx="8568952" cy="6264696"/>
          </a:xfrm>
        </p:spPr>
        <p:txBody>
          <a:bodyPr>
            <a:normAutofit/>
          </a:bodyPr>
          <a:lstStyle/>
          <a:p>
            <a:pPr lvl="2">
              <a:lnSpc>
                <a:spcPct val="150000"/>
              </a:lnSpc>
              <a:buNone/>
            </a:pP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Подготовительный этап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800" i="1" dirty="0">
                <a:latin typeface="Times New Roman" pitchFamily="18" charset="0"/>
                <a:cs typeface="Times New Roman" pitchFamily="18" charset="0"/>
              </a:rPr>
              <a:t>Условия проектной деятельности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Чтобы обеспечить воспитание здорового ребенка, работа строится по нескольким направлениям:</a:t>
            </a:r>
          </a:p>
          <a:p>
            <a:pPr lvl="0"/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Создание условий для физического развития;</a:t>
            </a:r>
          </a:p>
          <a:p>
            <a:pPr lvl="0"/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Воспитание здорового ребенка совместными усилиями детского сада и семьи.</a:t>
            </a:r>
          </a:p>
          <a:p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 Ежедневная профилактическая работа 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Утренняя гимнастика</a:t>
            </a:r>
          </a:p>
          <a:p>
            <a:pPr lvl="0"/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Профилактическая гимнастика (дыхательная, улучшение осанки, плоскостопия, зрения);</a:t>
            </a:r>
          </a:p>
          <a:p>
            <a:pPr lvl="0"/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Гимнастика пробуждения, дорожка «здоровья»;</a:t>
            </a:r>
          </a:p>
          <a:p>
            <a:pPr lvl="0"/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Воздушное контрастное закаливание.</a:t>
            </a:r>
          </a:p>
          <a:p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  Беседы: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Беседа о здоровье и чистоте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Решение провокационных вопросов, проблемных ситуаций;</a:t>
            </a:r>
          </a:p>
          <a:p>
            <a:pPr lvl="0"/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Заповеди ЗОЖ для детей.</a:t>
            </a:r>
          </a:p>
          <a:p>
            <a:pPr>
              <a:buNone/>
            </a:pP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260648"/>
            <a:ext cx="8640960" cy="6264696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None/>
            </a:pP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 Занятия и спортивные праздники с родителями:  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pPr lvl="0">
              <a:lnSpc>
                <a:spcPct val="150000"/>
              </a:lnSpc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Интегрированное физкультурное занятие НОД с детьми «Юные спортсмены»</a:t>
            </a:r>
          </a:p>
          <a:p>
            <a:pPr lvl="0">
              <a:lnSpc>
                <a:spcPct val="150000"/>
              </a:lnSpc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Спортивный праздник «Путешествие в страну здоровья»</a:t>
            </a:r>
          </a:p>
          <a:p>
            <a:pPr>
              <a:lnSpc>
                <a:spcPct val="150000"/>
              </a:lnSpc>
              <a:buNone/>
            </a:pP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   Игры: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pPr lvl="0">
              <a:lnSpc>
                <a:spcPct val="150000"/>
              </a:lnSpc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Сюжетно ролевые игры: «Поликлиника», «Аптека»;</a:t>
            </a:r>
          </a:p>
          <a:p>
            <a:pPr lvl="0">
              <a:lnSpc>
                <a:spcPct val="150000"/>
              </a:lnSpc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Дидактические игры «Мяч на поле», «Мяч в ворота» (на дыхание), упражнение «Найди два одинаковых мяча», «Что длиннее?»;</a:t>
            </a:r>
          </a:p>
          <a:p>
            <a:pPr lvl="0">
              <a:lnSpc>
                <a:spcPct val="150000"/>
              </a:lnSpc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Организация на воздухе подвижной игры «Делай, как я», «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Ловишки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в кругу», «Черное и белое»;</a:t>
            </a:r>
          </a:p>
          <a:p>
            <a:pPr lvl="0">
              <a:lnSpc>
                <a:spcPct val="150000"/>
              </a:lnSpc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Заучивание пословиц и поговорок о здоровье;</a:t>
            </a:r>
          </a:p>
          <a:p>
            <a:pPr lvl="0">
              <a:lnSpc>
                <a:spcPct val="150000"/>
              </a:lnSpc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Чтение художественной литературы: К. Чуковский «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Мойдодыр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», 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Вовкина победа» А.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Кутафин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44</TotalTime>
  <Words>1016</Words>
  <Application>Microsoft Office PowerPoint</Application>
  <PresentationFormat>Экран (4:3)</PresentationFormat>
  <Paragraphs>97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Бумажная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юра</dc:creator>
  <cp:lastModifiedBy>юра</cp:lastModifiedBy>
  <cp:revision>5</cp:revision>
  <dcterms:created xsi:type="dcterms:W3CDTF">2014-02-07T06:07:33Z</dcterms:created>
  <dcterms:modified xsi:type="dcterms:W3CDTF">2014-02-07T13:30:21Z</dcterms:modified>
</cp:coreProperties>
</file>