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9" r:id="rId2"/>
    <p:sldId id="260" r:id="rId3"/>
    <p:sldId id="258" r:id="rId4"/>
    <p:sldId id="267" r:id="rId5"/>
    <p:sldId id="261" r:id="rId6"/>
    <p:sldId id="272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2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F6120-A5BD-4A37-AA3F-AAEE3B4645EC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F2A8E-5CE0-409C-B545-93BABE170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E3AAB2-8123-42DE-AC42-7A7B0C90792E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F83AE9-83D9-4559-90EA-F721BC6AA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610744" cy="9941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ОБЖ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1\838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200" y="573771"/>
            <a:ext cx="2538624" cy="3503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ocuments\1\ob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2564904"/>
            <a:ext cx="6018906" cy="3960440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9941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11960" y="3068960"/>
            <a:ext cx="4572000" cy="3436620"/>
          </a:xfrm>
          <a:prstGeom prst="hexagon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404664"/>
            <a:ext cx="4392488" cy="3944454"/>
          </a:xfrm>
          <a:prstGeom prst="hexagon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608512" cy="12255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71480"/>
            <a:ext cx="2857520" cy="1816220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3643314"/>
            <a:ext cx="2143140" cy="2357454"/>
          </a:xfrm>
          <a:prstGeom prst="cub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898122"/>
            <a:ext cx="3674688" cy="4023381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84576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0" y="2708920"/>
            <a:ext cx="3744416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44824"/>
            <a:ext cx="4085539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2"/>
            <a:ext cx="3323457" cy="3564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2852936"/>
            <a:ext cx="4953752" cy="3715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0081" y="857816"/>
            <a:ext cx="603461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Презентацию подготовила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Дьяконова Ирина Владимировна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Музыкальный руководитель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Детский сад №31 «Дружба»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г. Бийск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использованы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картинки с сайта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yandex.ru/images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15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ОБЖ</vt:lpstr>
      <vt:lpstr>Музыка</vt:lpstr>
      <vt:lpstr>Рисование</vt:lpstr>
      <vt:lpstr>Технология</vt:lpstr>
      <vt:lpstr>Физкультура</vt:lpstr>
      <vt:lpstr>Слайд 6</vt:lpstr>
      <vt:lpstr> Презентацию подготовила Дьяконова Ирина Владимировна Музыкальный руководитель Детский сад №31 «Дружба» г. Бийск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2014-08-31T03:02:00Z</dcterms:created>
  <dcterms:modified xsi:type="dcterms:W3CDTF">2014-09-20T13:15:59Z</dcterms:modified>
</cp:coreProperties>
</file>