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6" r:id="rId2"/>
    <p:sldId id="259" r:id="rId3"/>
    <p:sldId id="276" r:id="rId4"/>
    <p:sldId id="265" r:id="rId5"/>
    <p:sldId id="275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35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F6120-A5BD-4A37-AA3F-AAEE3B4645EC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F2A8E-5CE0-409C-B545-93BABE170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788024" y="3048000"/>
            <a:ext cx="3810000" cy="38100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5238786" cy="3929090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60648"/>
            <a:ext cx="2962672" cy="850106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имия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432147" y="2579404"/>
            <a:ext cx="3244309" cy="3801924"/>
          </a:xfrm>
          <a:prstGeom prst="snip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764704"/>
            <a:ext cx="4101732" cy="3786214"/>
          </a:xfrm>
          <a:prstGeom prst="snip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1420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Биология и 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Анатомия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cuments\1\school21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420888"/>
            <a:ext cx="2476500" cy="3901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User\Documents\1\foto-galeri-fotograf-insan-vucut-beyin-organ--6564-4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2565196"/>
            <a:ext cx="5256584" cy="4062716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402832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2852"/>
            <a:ext cx="3338718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2621337"/>
            <a:ext cx="5860458" cy="3904008"/>
          </a:xfrm>
          <a:prstGeom prst="round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328592" cy="113813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Астрономия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cuments\1\4976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907704" y="3356992"/>
            <a:ext cx="6858000" cy="3238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User\Documents\1\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860" y="332655"/>
            <a:ext cx="3128988" cy="3047715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8424936" cy="87671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Иностранные языки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785926"/>
            <a:ext cx="324360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852936"/>
            <a:ext cx="3524250" cy="2647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</TotalTime>
  <Words>6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Физика</vt:lpstr>
      <vt:lpstr>Химия</vt:lpstr>
      <vt:lpstr>        Биология и                            Анатомия</vt:lpstr>
      <vt:lpstr>География</vt:lpstr>
      <vt:lpstr>Астрономия</vt:lpstr>
      <vt:lpstr>Иностранные языки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2014-08-31T03:02:00Z</dcterms:created>
  <dcterms:modified xsi:type="dcterms:W3CDTF">2014-09-20T13:16:39Z</dcterms:modified>
</cp:coreProperties>
</file>