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3" r:id="rId3"/>
    <p:sldId id="271" r:id="rId4"/>
    <p:sldId id="264" r:id="rId5"/>
    <p:sldId id="262" r:id="rId6"/>
    <p:sldId id="25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F6120-A5BD-4A37-AA3F-AAEE3B4645EC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F2A8E-5CE0-409C-B545-93BABE170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2A8E-5CE0-409C-B545-93BABE1701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88641"/>
            <a:ext cx="4318248" cy="10081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4572000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изучают в школе?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052736"/>
            <a:ext cx="4067944" cy="3698132"/>
          </a:xfrm>
          <a:prstGeom prst="snip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2060848"/>
            <a:ext cx="3923928" cy="4622387"/>
          </a:xfrm>
          <a:prstGeom prst="snip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402082"/>
            <a:ext cx="6768752" cy="6051254"/>
          </a:xfrm>
          <a:prstGeom prst="teardrop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1640" y="1268760"/>
            <a:ext cx="6096000" cy="457200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428736"/>
            <a:ext cx="6191250" cy="451485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20040"/>
            <a:ext cx="5328592" cy="15247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  литература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148064" y="3629935"/>
            <a:ext cx="3744416" cy="2815801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16832"/>
            <a:ext cx="4968552" cy="288020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86210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и                                             геометрия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772816"/>
            <a:ext cx="4300590" cy="4607775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284984"/>
            <a:ext cx="4243417" cy="3214710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788024" y="3861048"/>
            <a:ext cx="3558540" cy="266700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052736"/>
            <a:ext cx="4478119" cy="3167621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14</Words>
  <Application>Microsoft Office PowerPoint</Application>
  <PresentationFormat>Экран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Презентация</vt:lpstr>
      <vt:lpstr>Слайд 2</vt:lpstr>
      <vt:lpstr>Слайд 3</vt:lpstr>
      <vt:lpstr>Слайд 4</vt:lpstr>
      <vt:lpstr>Чтение и   литература</vt:lpstr>
      <vt:lpstr>Математика и                                             геометрия</vt:lpstr>
      <vt:lpstr>История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2014-08-31T03:02:00Z</dcterms:created>
  <dcterms:modified xsi:type="dcterms:W3CDTF">2014-09-20T13:08:00Z</dcterms:modified>
</cp:coreProperties>
</file>