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4" autoAdjust="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78ACB-5BF9-42B9-8AF9-5C2137279CD4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D8200CA-8F87-4822-B0B2-54A8D1AF61B4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745B2C07-B6B3-4001-B90C-64658FFEF2D1}" type="parTrans" cxnId="{F72A6E99-D6EA-4BCF-B76B-580881F21001}">
      <dgm:prSet/>
      <dgm:spPr/>
      <dgm:t>
        <a:bodyPr/>
        <a:lstStyle/>
        <a:p>
          <a:endParaRPr lang="ru-RU"/>
        </a:p>
      </dgm:t>
    </dgm:pt>
    <dgm:pt modelId="{2B538D14-488C-4F0E-9E70-0C648860E9EE}" type="sibTrans" cxnId="{F72A6E99-D6EA-4BCF-B76B-580881F21001}">
      <dgm:prSet/>
      <dgm:spPr/>
      <dgm:t>
        <a:bodyPr/>
        <a:lstStyle/>
        <a:p>
          <a:endParaRPr lang="ru-RU"/>
        </a:p>
      </dgm:t>
    </dgm:pt>
    <dgm:pt modelId="{0613678C-9408-4FB7-9085-35F304891C6A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07C766DB-8845-4412-AF07-8645783D0788}" type="parTrans" cxnId="{F2872470-BA4F-4AB8-B312-E5875B2B4514}">
      <dgm:prSet/>
      <dgm:spPr/>
      <dgm:t>
        <a:bodyPr/>
        <a:lstStyle/>
        <a:p>
          <a:endParaRPr lang="ru-RU"/>
        </a:p>
      </dgm:t>
    </dgm:pt>
    <dgm:pt modelId="{D9B503B9-050E-42F5-AAB5-46EE6299898E}" type="sibTrans" cxnId="{F2872470-BA4F-4AB8-B312-E5875B2B4514}">
      <dgm:prSet/>
      <dgm:spPr/>
      <dgm:t>
        <a:bodyPr/>
        <a:lstStyle/>
        <a:p>
          <a:endParaRPr lang="ru-RU"/>
        </a:p>
      </dgm:t>
    </dgm:pt>
    <dgm:pt modelId="{C01E586E-07D0-4B11-BDB4-FA4CBEF2D3DF}">
      <dgm:prSet phldrT="[Текст]"/>
      <dgm:spPr/>
      <dgm:t>
        <a:bodyPr/>
        <a:lstStyle/>
        <a:p>
          <a:r>
            <a:rPr lang="ru-RU" dirty="0" smtClean="0"/>
            <a:t>Наглядно-информационное направление;</a:t>
          </a:r>
          <a:endParaRPr lang="ru-RU" dirty="0"/>
        </a:p>
      </dgm:t>
    </dgm:pt>
    <dgm:pt modelId="{2E563368-82CB-4749-8C26-B0E307586490}" type="parTrans" cxnId="{48AAD8B1-18F4-4277-85D1-366880309A06}">
      <dgm:prSet/>
      <dgm:spPr/>
      <dgm:t>
        <a:bodyPr/>
        <a:lstStyle/>
        <a:p>
          <a:endParaRPr lang="ru-RU"/>
        </a:p>
      </dgm:t>
    </dgm:pt>
    <dgm:pt modelId="{9E2CD87B-1081-472F-A19B-D018A6CF7F89}" type="sibTrans" cxnId="{48AAD8B1-18F4-4277-85D1-366880309A06}">
      <dgm:prSet/>
      <dgm:spPr/>
      <dgm:t>
        <a:bodyPr/>
        <a:lstStyle/>
        <a:p>
          <a:endParaRPr lang="ru-RU"/>
        </a:p>
      </dgm:t>
    </dgm:pt>
    <dgm:pt modelId="{44BEC498-6233-4006-A2B9-11521CAD5B3A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8BDE4331-874A-4F2F-BEC0-DA3BA6277F53}" type="parTrans" cxnId="{F3DD0ECD-24F9-43F8-B7BE-7DDD3ED77236}">
      <dgm:prSet/>
      <dgm:spPr/>
      <dgm:t>
        <a:bodyPr/>
        <a:lstStyle/>
        <a:p>
          <a:endParaRPr lang="ru-RU"/>
        </a:p>
      </dgm:t>
    </dgm:pt>
    <dgm:pt modelId="{6B0E1205-6028-41C4-A276-6FD422F0507E}" type="sibTrans" cxnId="{F3DD0ECD-24F9-43F8-B7BE-7DDD3ED77236}">
      <dgm:prSet/>
      <dgm:spPr/>
      <dgm:t>
        <a:bodyPr/>
        <a:lstStyle/>
        <a:p>
          <a:endParaRPr lang="ru-RU"/>
        </a:p>
      </dgm:t>
    </dgm:pt>
    <dgm:pt modelId="{DE8524F1-0824-4F6B-9D5C-9B095011C999}">
      <dgm:prSet phldrT="[Текст]"/>
      <dgm:spPr/>
      <dgm:t>
        <a:bodyPr/>
        <a:lstStyle/>
        <a:p>
          <a:r>
            <a:rPr lang="ru-RU" dirty="0" err="1" smtClean="0"/>
            <a:t>Досуговое</a:t>
          </a:r>
          <a:r>
            <a:rPr lang="ru-RU" dirty="0" smtClean="0"/>
            <a:t> направление.</a:t>
          </a:r>
          <a:endParaRPr lang="ru-RU" dirty="0"/>
        </a:p>
      </dgm:t>
    </dgm:pt>
    <dgm:pt modelId="{3D925C42-2A7C-4837-86C3-A28729238561}" type="parTrans" cxnId="{369A4711-5E27-4174-8082-32B79DE111A2}">
      <dgm:prSet/>
      <dgm:spPr/>
      <dgm:t>
        <a:bodyPr/>
        <a:lstStyle/>
        <a:p>
          <a:endParaRPr lang="ru-RU"/>
        </a:p>
      </dgm:t>
    </dgm:pt>
    <dgm:pt modelId="{B39ADCFA-C8E4-4BAF-BDE9-2FC74CB5E991}" type="sibTrans" cxnId="{369A4711-5E27-4174-8082-32B79DE111A2}">
      <dgm:prSet/>
      <dgm:spPr/>
      <dgm:t>
        <a:bodyPr/>
        <a:lstStyle/>
        <a:p>
          <a:endParaRPr lang="ru-RU"/>
        </a:p>
      </dgm:t>
    </dgm:pt>
    <dgm:pt modelId="{FFC4570E-C32C-4675-B71E-F55305B4834A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B0BF2BDF-E1C0-4DD8-83DA-31AB92C64F8F}" type="parTrans" cxnId="{E7C71721-936A-428A-905B-6FA542D1355F}">
      <dgm:prSet/>
      <dgm:spPr/>
      <dgm:t>
        <a:bodyPr/>
        <a:lstStyle/>
        <a:p>
          <a:endParaRPr lang="ru-RU"/>
        </a:p>
      </dgm:t>
    </dgm:pt>
    <dgm:pt modelId="{0E37E932-E211-4A8D-B7D4-15BD2BAEC99F}" type="sibTrans" cxnId="{E7C71721-936A-428A-905B-6FA542D1355F}">
      <dgm:prSet/>
      <dgm:spPr/>
      <dgm:t>
        <a:bodyPr/>
        <a:lstStyle/>
        <a:p>
          <a:endParaRPr lang="ru-RU"/>
        </a:p>
      </dgm:t>
    </dgm:pt>
    <dgm:pt modelId="{A28F67ED-0A8F-4005-9F0A-F27B9F74E508}">
      <dgm:prSet phldrT="[Текст]"/>
      <dgm:spPr/>
      <dgm:t>
        <a:bodyPr/>
        <a:lstStyle/>
        <a:p>
          <a:r>
            <a:rPr lang="ru-RU" dirty="0" smtClean="0"/>
            <a:t>Познавательное направление;</a:t>
          </a:r>
          <a:endParaRPr lang="ru-RU" dirty="0"/>
        </a:p>
      </dgm:t>
    </dgm:pt>
    <dgm:pt modelId="{B7A71AAB-8029-4295-85DF-7C5B093B8ACA}" type="sibTrans" cxnId="{981EB577-6533-4B26-86C4-9B5E1697231E}">
      <dgm:prSet/>
      <dgm:spPr/>
      <dgm:t>
        <a:bodyPr/>
        <a:lstStyle/>
        <a:p>
          <a:endParaRPr lang="ru-RU"/>
        </a:p>
      </dgm:t>
    </dgm:pt>
    <dgm:pt modelId="{E8ECF1E2-8ACB-45EA-B473-561F051B1D51}" type="parTrans" cxnId="{981EB577-6533-4B26-86C4-9B5E1697231E}">
      <dgm:prSet/>
      <dgm:spPr/>
      <dgm:t>
        <a:bodyPr/>
        <a:lstStyle/>
        <a:p>
          <a:endParaRPr lang="ru-RU"/>
        </a:p>
      </dgm:t>
    </dgm:pt>
    <dgm:pt modelId="{6CF752F8-076A-436D-AFE5-4045D2130E8C}">
      <dgm:prSet/>
      <dgm:spPr/>
      <dgm:t>
        <a:bodyPr/>
        <a:lstStyle/>
        <a:p>
          <a:r>
            <a:rPr lang="ru-RU" dirty="0" smtClean="0"/>
            <a:t>Информационно-аналитическое направление;</a:t>
          </a:r>
          <a:endParaRPr lang="ru-RU" dirty="0"/>
        </a:p>
      </dgm:t>
    </dgm:pt>
    <dgm:pt modelId="{60227906-18BC-4322-A79D-BFFC4C75E924}" type="parTrans" cxnId="{37CEEFB6-4BF3-4FF9-903F-5C2112113F86}">
      <dgm:prSet/>
      <dgm:spPr/>
      <dgm:t>
        <a:bodyPr/>
        <a:lstStyle/>
        <a:p>
          <a:endParaRPr lang="ru-RU"/>
        </a:p>
      </dgm:t>
    </dgm:pt>
    <dgm:pt modelId="{35F4A8E3-0E32-44A1-9184-D349445FDB34}" type="sibTrans" cxnId="{37CEEFB6-4BF3-4FF9-903F-5C2112113F86}">
      <dgm:prSet/>
      <dgm:spPr/>
      <dgm:t>
        <a:bodyPr/>
        <a:lstStyle/>
        <a:p>
          <a:endParaRPr lang="ru-RU"/>
        </a:p>
      </dgm:t>
    </dgm:pt>
    <dgm:pt modelId="{902F85FA-1612-4A38-8EAB-27804E9ACDF2}" type="pres">
      <dgm:prSet presAssocID="{B8678ACB-5BF9-42B9-8AF9-5C2137279C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959A8-614D-4437-AD6C-3E1D5F996A79}" type="pres">
      <dgm:prSet presAssocID="{6D8200CA-8F87-4822-B0B2-54A8D1AF61B4}" presName="composite" presStyleCnt="0"/>
      <dgm:spPr/>
    </dgm:pt>
    <dgm:pt modelId="{071C2913-9B4F-496B-90A5-2F3B6828576A}" type="pres">
      <dgm:prSet presAssocID="{6D8200CA-8F87-4822-B0B2-54A8D1AF61B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A6074-D387-4A27-885E-F7006151250D}" type="pres">
      <dgm:prSet presAssocID="{6D8200CA-8F87-4822-B0B2-54A8D1AF61B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005DA-94D2-4B57-8D1C-342733C8C2C8}" type="pres">
      <dgm:prSet presAssocID="{2B538D14-488C-4F0E-9E70-0C648860E9EE}" presName="sp" presStyleCnt="0"/>
      <dgm:spPr/>
    </dgm:pt>
    <dgm:pt modelId="{1F8480E6-F306-4E8D-BC09-9554AE36C573}" type="pres">
      <dgm:prSet presAssocID="{FFC4570E-C32C-4675-B71E-F55305B4834A}" presName="composite" presStyleCnt="0"/>
      <dgm:spPr/>
    </dgm:pt>
    <dgm:pt modelId="{012B0074-141E-40A2-9BCA-43CF2192DAB3}" type="pres">
      <dgm:prSet presAssocID="{FFC4570E-C32C-4675-B71E-F55305B4834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20BCF-1FBD-4B1F-8DFD-FFB12EDBD39F}" type="pres">
      <dgm:prSet presAssocID="{FFC4570E-C32C-4675-B71E-F55305B4834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15FD5-0A6F-432D-942B-25AB3CC1EED9}" type="pres">
      <dgm:prSet presAssocID="{0E37E932-E211-4A8D-B7D4-15BD2BAEC99F}" presName="sp" presStyleCnt="0"/>
      <dgm:spPr/>
    </dgm:pt>
    <dgm:pt modelId="{CE2A0991-9238-437F-81D7-6FBB403256FE}" type="pres">
      <dgm:prSet presAssocID="{0613678C-9408-4FB7-9085-35F304891C6A}" presName="composite" presStyleCnt="0"/>
      <dgm:spPr/>
    </dgm:pt>
    <dgm:pt modelId="{6A95713F-5682-4179-BB67-E7E3FC646E9C}" type="pres">
      <dgm:prSet presAssocID="{0613678C-9408-4FB7-9085-35F304891C6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40DA2-32DF-45CB-B3C9-FE5FFEAA3BFF}" type="pres">
      <dgm:prSet presAssocID="{0613678C-9408-4FB7-9085-35F304891C6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77C63-79CC-4A1D-9906-328C1CBA7BEF}" type="pres">
      <dgm:prSet presAssocID="{D9B503B9-050E-42F5-AAB5-46EE6299898E}" presName="sp" presStyleCnt="0"/>
      <dgm:spPr/>
    </dgm:pt>
    <dgm:pt modelId="{51A551A8-2F73-4DB4-BC2C-0AAD361908AD}" type="pres">
      <dgm:prSet presAssocID="{44BEC498-6233-4006-A2B9-11521CAD5B3A}" presName="composite" presStyleCnt="0"/>
      <dgm:spPr/>
    </dgm:pt>
    <dgm:pt modelId="{C1C7AE94-D59D-48E1-9CC0-587D67174170}" type="pres">
      <dgm:prSet presAssocID="{44BEC498-6233-4006-A2B9-11521CAD5B3A}" presName="parentText" presStyleLbl="alignNode1" presStyleIdx="3" presStyleCnt="4" custLinFactNeighborX="928" custLinFactNeighborY="-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40ABE-5461-4D68-8F1F-D3555D24DFF4}" type="pres">
      <dgm:prSet presAssocID="{44BEC498-6233-4006-A2B9-11521CAD5B3A}" presName="descendantText" presStyleLbl="alignAcc1" presStyleIdx="3" presStyleCnt="4" custLinFactNeighborX="-341" custLinFactNeighborY="-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6AE1F-A167-438A-B476-91D5FED417B1}" type="presOf" srcId="{C01E586E-07D0-4B11-BDB4-FA4CBEF2D3DF}" destId="{92740DA2-32DF-45CB-B3C9-FE5FFEAA3BFF}" srcOrd="0" destOrd="0" presId="urn:microsoft.com/office/officeart/2005/8/layout/chevron2"/>
    <dgm:cxn modelId="{F2872470-BA4F-4AB8-B312-E5875B2B4514}" srcId="{B8678ACB-5BF9-42B9-8AF9-5C2137279CD4}" destId="{0613678C-9408-4FB7-9085-35F304891C6A}" srcOrd="2" destOrd="0" parTransId="{07C766DB-8845-4412-AF07-8645783D0788}" sibTransId="{D9B503B9-050E-42F5-AAB5-46EE6299898E}"/>
    <dgm:cxn modelId="{F3201771-BA8B-451A-9548-96480DDE3A98}" type="presOf" srcId="{DE8524F1-0824-4F6B-9D5C-9B095011C999}" destId="{F2540ABE-5461-4D68-8F1F-D3555D24DFF4}" srcOrd="0" destOrd="0" presId="urn:microsoft.com/office/officeart/2005/8/layout/chevron2"/>
    <dgm:cxn modelId="{F3DD0ECD-24F9-43F8-B7BE-7DDD3ED77236}" srcId="{B8678ACB-5BF9-42B9-8AF9-5C2137279CD4}" destId="{44BEC498-6233-4006-A2B9-11521CAD5B3A}" srcOrd="3" destOrd="0" parTransId="{8BDE4331-874A-4F2F-BEC0-DA3BA6277F53}" sibTransId="{6B0E1205-6028-41C4-A276-6FD422F0507E}"/>
    <dgm:cxn modelId="{CF368D8E-54FB-468D-B75F-FA9DE122A59A}" type="presOf" srcId="{FFC4570E-C32C-4675-B71E-F55305B4834A}" destId="{012B0074-141E-40A2-9BCA-43CF2192DAB3}" srcOrd="0" destOrd="0" presId="urn:microsoft.com/office/officeart/2005/8/layout/chevron2"/>
    <dgm:cxn modelId="{F72A6E99-D6EA-4BCF-B76B-580881F21001}" srcId="{B8678ACB-5BF9-42B9-8AF9-5C2137279CD4}" destId="{6D8200CA-8F87-4822-B0B2-54A8D1AF61B4}" srcOrd="0" destOrd="0" parTransId="{745B2C07-B6B3-4001-B90C-64658FFEF2D1}" sibTransId="{2B538D14-488C-4F0E-9E70-0C648860E9EE}"/>
    <dgm:cxn modelId="{369A4711-5E27-4174-8082-32B79DE111A2}" srcId="{44BEC498-6233-4006-A2B9-11521CAD5B3A}" destId="{DE8524F1-0824-4F6B-9D5C-9B095011C999}" srcOrd="0" destOrd="0" parTransId="{3D925C42-2A7C-4837-86C3-A28729238561}" sibTransId="{B39ADCFA-C8E4-4BAF-BDE9-2FC74CB5E991}"/>
    <dgm:cxn modelId="{FE0FA9E1-FB07-457E-A713-2CD075F4D2E3}" type="presOf" srcId="{A28F67ED-0A8F-4005-9F0A-F27B9F74E508}" destId="{29320BCF-1FBD-4B1F-8DFD-FFB12EDBD39F}" srcOrd="0" destOrd="0" presId="urn:microsoft.com/office/officeart/2005/8/layout/chevron2"/>
    <dgm:cxn modelId="{981EB577-6533-4B26-86C4-9B5E1697231E}" srcId="{FFC4570E-C32C-4675-B71E-F55305B4834A}" destId="{A28F67ED-0A8F-4005-9F0A-F27B9F74E508}" srcOrd="0" destOrd="0" parTransId="{E8ECF1E2-8ACB-45EA-B473-561F051B1D51}" sibTransId="{B7A71AAB-8029-4295-85DF-7C5B093B8ACA}"/>
    <dgm:cxn modelId="{BD60FF66-60CE-4EF0-A84E-B8D4D97D9505}" type="presOf" srcId="{0613678C-9408-4FB7-9085-35F304891C6A}" destId="{6A95713F-5682-4179-BB67-E7E3FC646E9C}" srcOrd="0" destOrd="0" presId="urn:microsoft.com/office/officeart/2005/8/layout/chevron2"/>
    <dgm:cxn modelId="{409A91BF-EA50-4175-BBEC-59DB015A7CB2}" type="presOf" srcId="{44BEC498-6233-4006-A2B9-11521CAD5B3A}" destId="{C1C7AE94-D59D-48E1-9CC0-587D67174170}" srcOrd="0" destOrd="0" presId="urn:microsoft.com/office/officeart/2005/8/layout/chevron2"/>
    <dgm:cxn modelId="{37CEEFB6-4BF3-4FF9-903F-5C2112113F86}" srcId="{6D8200CA-8F87-4822-B0B2-54A8D1AF61B4}" destId="{6CF752F8-076A-436D-AFE5-4045D2130E8C}" srcOrd="0" destOrd="0" parTransId="{60227906-18BC-4322-A79D-BFFC4C75E924}" sibTransId="{35F4A8E3-0E32-44A1-9184-D349445FDB34}"/>
    <dgm:cxn modelId="{48AAD8B1-18F4-4277-85D1-366880309A06}" srcId="{0613678C-9408-4FB7-9085-35F304891C6A}" destId="{C01E586E-07D0-4B11-BDB4-FA4CBEF2D3DF}" srcOrd="0" destOrd="0" parTransId="{2E563368-82CB-4749-8C26-B0E307586490}" sibTransId="{9E2CD87B-1081-472F-A19B-D018A6CF7F89}"/>
    <dgm:cxn modelId="{1FB00BC2-9FBB-44FC-B554-8D44DB7DE94A}" type="presOf" srcId="{6CF752F8-076A-436D-AFE5-4045D2130E8C}" destId="{96AA6074-D387-4A27-885E-F7006151250D}" srcOrd="0" destOrd="0" presId="urn:microsoft.com/office/officeart/2005/8/layout/chevron2"/>
    <dgm:cxn modelId="{BD263E5B-AFA6-4881-865B-B7D86B12586E}" type="presOf" srcId="{B8678ACB-5BF9-42B9-8AF9-5C2137279CD4}" destId="{902F85FA-1612-4A38-8EAB-27804E9ACDF2}" srcOrd="0" destOrd="0" presId="urn:microsoft.com/office/officeart/2005/8/layout/chevron2"/>
    <dgm:cxn modelId="{E7C71721-936A-428A-905B-6FA542D1355F}" srcId="{B8678ACB-5BF9-42B9-8AF9-5C2137279CD4}" destId="{FFC4570E-C32C-4675-B71E-F55305B4834A}" srcOrd="1" destOrd="0" parTransId="{B0BF2BDF-E1C0-4DD8-83DA-31AB92C64F8F}" sibTransId="{0E37E932-E211-4A8D-B7D4-15BD2BAEC99F}"/>
    <dgm:cxn modelId="{DD72545A-BB05-432A-9032-54360640E087}" type="presOf" srcId="{6D8200CA-8F87-4822-B0B2-54A8D1AF61B4}" destId="{071C2913-9B4F-496B-90A5-2F3B6828576A}" srcOrd="0" destOrd="0" presId="urn:microsoft.com/office/officeart/2005/8/layout/chevron2"/>
    <dgm:cxn modelId="{2958B9F4-382A-461F-BD10-8680C21ACD1F}" type="presParOf" srcId="{902F85FA-1612-4A38-8EAB-27804E9ACDF2}" destId="{4E1959A8-614D-4437-AD6C-3E1D5F996A79}" srcOrd="0" destOrd="0" presId="urn:microsoft.com/office/officeart/2005/8/layout/chevron2"/>
    <dgm:cxn modelId="{9263CA81-25E6-4312-9093-70F70FA168DB}" type="presParOf" srcId="{4E1959A8-614D-4437-AD6C-3E1D5F996A79}" destId="{071C2913-9B4F-496B-90A5-2F3B6828576A}" srcOrd="0" destOrd="0" presId="urn:microsoft.com/office/officeart/2005/8/layout/chevron2"/>
    <dgm:cxn modelId="{AF3C8B1E-515F-4A6E-92D4-6630D11A21B9}" type="presParOf" srcId="{4E1959A8-614D-4437-AD6C-3E1D5F996A79}" destId="{96AA6074-D387-4A27-885E-F7006151250D}" srcOrd="1" destOrd="0" presId="urn:microsoft.com/office/officeart/2005/8/layout/chevron2"/>
    <dgm:cxn modelId="{A469191E-9F6E-4FFD-8805-41ECB6B9BBE8}" type="presParOf" srcId="{902F85FA-1612-4A38-8EAB-27804E9ACDF2}" destId="{1CB005DA-94D2-4B57-8D1C-342733C8C2C8}" srcOrd="1" destOrd="0" presId="urn:microsoft.com/office/officeart/2005/8/layout/chevron2"/>
    <dgm:cxn modelId="{57901A56-7F5E-48B3-9802-A93D0AF679F4}" type="presParOf" srcId="{902F85FA-1612-4A38-8EAB-27804E9ACDF2}" destId="{1F8480E6-F306-4E8D-BC09-9554AE36C573}" srcOrd="2" destOrd="0" presId="urn:microsoft.com/office/officeart/2005/8/layout/chevron2"/>
    <dgm:cxn modelId="{43188918-BF60-4379-9113-6314880119D6}" type="presParOf" srcId="{1F8480E6-F306-4E8D-BC09-9554AE36C573}" destId="{012B0074-141E-40A2-9BCA-43CF2192DAB3}" srcOrd="0" destOrd="0" presId="urn:microsoft.com/office/officeart/2005/8/layout/chevron2"/>
    <dgm:cxn modelId="{5F3740DA-93A3-420F-8A2B-68FCD030958F}" type="presParOf" srcId="{1F8480E6-F306-4E8D-BC09-9554AE36C573}" destId="{29320BCF-1FBD-4B1F-8DFD-FFB12EDBD39F}" srcOrd="1" destOrd="0" presId="urn:microsoft.com/office/officeart/2005/8/layout/chevron2"/>
    <dgm:cxn modelId="{6B9D9797-CD46-4CAF-AE4B-A3CA2A59C5B3}" type="presParOf" srcId="{902F85FA-1612-4A38-8EAB-27804E9ACDF2}" destId="{90D15FD5-0A6F-432D-942B-25AB3CC1EED9}" srcOrd="3" destOrd="0" presId="urn:microsoft.com/office/officeart/2005/8/layout/chevron2"/>
    <dgm:cxn modelId="{10D3152D-1077-4F80-A26A-EAE91D2DD5EE}" type="presParOf" srcId="{902F85FA-1612-4A38-8EAB-27804E9ACDF2}" destId="{CE2A0991-9238-437F-81D7-6FBB403256FE}" srcOrd="4" destOrd="0" presId="urn:microsoft.com/office/officeart/2005/8/layout/chevron2"/>
    <dgm:cxn modelId="{696919E2-8565-4C6A-8EB7-192955413D4E}" type="presParOf" srcId="{CE2A0991-9238-437F-81D7-6FBB403256FE}" destId="{6A95713F-5682-4179-BB67-E7E3FC646E9C}" srcOrd="0" destOrd="0" presId="urn:microsoft.com/office/officeart/2005/8/layout/chevron2"/>
    <dgm:cxn modelId="{6EA38A27-432E-4AAA-9D15-0D925C7635F6}" type="presParOf" srcId="{CE2A0991-9238-437F-81D7-6FBB403256FE}" destId="{92740DA2-32DF-45CB-B3C9-FE5FFEAA3BFF}" srcOrd="1" destOrd="0" presId="urn:microsoft.com/office/officeart/2005/8/layout/chevron2"/>
    <dgm:cxn modelId="{31511F84-8A0D-43CB-984B-2AD2BD2A8E6A}" type="presParOf" srcId="{902F85FA-1612-4A38-8EAB-27804E9ACDF2}" destId="{00477C63-79CC-4A1D-9906-328C1CBA7BEF}" srcOrd="5" destOrd="0" presId="urn:microsoft.com/office/officeart/2005/8/layout/chevron2"/>
    <dgm:cxn modelId="{6C3A76FB-A40C-4195-ABC4-507DCCCFCBA8}" type="presParOf" srcId="{902F85FA-1612-4A38-8EAB-27804E9ACDF2}" destId="{51A551A8-2F73-4DB4-BC2C-0AAD361908AD}" srcOrd="6" destOrd="0" presId="urn:microsoft.com/office/officeart/2005/8/layout/chevron2"/>
    <dgm:cxn modelId="{36C5959C-A33B-4E76-BFB8-330B1D1F12BA}" type="presParOf" srcId="{51A551A8-2F73-4DB4-BC2C-0AAD361908AD}" destId="{C1C7AE94-D59D-48E1-9CC0-587D67174170}" srcOrd="0" destOrd="0" presId="urn:microsoft.com/office/officeart/2005/8/layout/chevron2"/>
    <dgm:cxn modelId="{1B8FA9C6-5D69-49E8-9730-FDA0D7987C7F}" type="presParOf" srcId="{51A551A8-2F73-4DB4-BC2C-0AAD361908AD}" destId="{F2540ABE-5461-4D68-8F1F-D3555D24DF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DE39-07A1-4021-999F-175D10A22839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8EF1-2A1F-435E-8F0C-FD984E47A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09D1-01B8-4281-B4D9-BCF46F5F49D3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7CBA-100A-4EFA-BFCE-62495612C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7AC7-7932-413E-9FDF-695A133042CB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7FAE-56A7-4439-B0FA-1F5DE7D27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79C5-DC0A-469A-A8A1-3C24D1B393F9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E066-5D13-41DA-9334-3E6E7C66E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E72A-7AC3-40EE-A1EE-40B5889E01C2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A1F5-D63D-4482-827E-518C4A2B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248D-D7D0-496D-9399-4E5D468173C5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1CA7-0BB2-469F-868F-C5A1ADC06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57BA-66B1-40AE-BFCB-603AB6EF864B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A1B5-29A8-420C-9BDC-EBE514BEE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DC66-6F8A-4219-9C14-50E726F91869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3563-5988-4E75-9ABB-9A6D68EFB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231C-0214-4722-A404-157C23DDCDBA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FC5D3-5148-4F57-8BF8-32403430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833E-0D13-4282-9BA0-1E7212A0F570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0574-03FC-4B1A-BB05-9A79BAF8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9988-6D8D-46FC-903B-6CCF2176A695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7DE78-7B41-4D30-BCB2-ACBDC1522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939C0B-6D17-421F-AE60-DBC626ECA16A}" type="datetimeFigureOut">
              <a:rPr lang="ru-RU"/>
              <a:pPr>
                <a:defRPr/>
              </a:pPr>
              <a:t>07.09.2012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87AE7E-A5A0-404D-B5E0-9714A7A5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ransition spd="med" advTm="5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00811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Муниципальное автономное дошкольное образовательное учреждение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«Детский сад №161 комбинированного вида»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228975"/>
            <a:ext cx="7848600" cy="776288"/>
          </a:xfrm>
        </p:spPr>
        <p:txBody>
          <a:bodyPr/>
          <a:lstStyle/>
          <a:p>
            <a:pPr marR="0" algn="ctr" eaLnBrk="1" hangingPunct="1"/>
            <a:r>
              <a:rPr lang="ru-RU" sz="7200" b="1" smtClean="0">
                <a:latin typeface="Comic Sans MS" pitchFamily="66" charset="0"/>
              </a:rPr>
              <a:t>Работа с родителями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18487" cy="431800"/>
          </a:xfrm>
        </p:spPr>
        <p:txBody>
          <a:bodyPr/>
          <a:lstStyle/>
          <a:p>
            <a:pPr algn="ctr" eaLnBrk="1" hangingPunct="1"/>
            <a:r>
              <a:rPr lang="ru-RU" sz="2500" u="sng" smtClean="0">
                <a:solidFill>
                  <a:schemeClr val="bg1"/>
                </a:solidFill>
              </a:rPr>
              <a:t>Наглядно-информационное направление:</a:t>
            </a:r>
            <a:endParaRPr lang="ru-RU" sz="2500" smtClean="0">
              <a:solidFill>
                <a:schemeClr val="bg1"/>
              </a:solidFill>
            </a:endParaRPr>
          </a:p>
        </p:txBody>
      </p:sp>
      <p:pic>
        <p:nvPicPr>
          <p:cNvPr id="22530" name="Содержимое 4" descr="P10100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500438"/>
            <a:ext cx="3957637" cy="2968625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1628800"/>
            <a:ext cx="770794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Выставки совместных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рисунков</a:t>
            </a:r>
          </a:p>
        </p:txBody>
      </p:sp>
      <p:pic>
        <p:nvPicPr>
          <p:cNvPr id="22532" name="Picture 2" descr="D:\DCIM\101_PANA\P10100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40113"/>
            <a:ext cx="39608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pPr algn="ctr" eaLnBrk="1" hangingPunct="1"/>
            <a:r>
              <a:rPr lang="ru-RU" sz="2500" u="sng" smtClean="0">
                <a:solidFill>
                  <a:schemeClr val="bg1"/>
                </a:solidFill>
              </a:rPr>
              <a:t>Досуговое направление:</a:t>
            </a:r>
          </a:p>
        </p:txBody>
      </p:sp>
      <p:pic>
        <p:nvPicPr>
          <p:cNvPr id="5" name="Содержимое 4" descr="P1010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3670300"/>
            <a:ext cx="4048125" cy="3132138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727680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Праздники, развлечения;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Празднование дней рождений;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Совместные проекты</a:t>
            </a:r>
          </a:p>
        </p:txBody>
      </p:sp>
      <p:pic>
        <p:nvPicPr>
          <p:cNvPr id="2051" name="Picture 3" descr="D:\DCIM\101_PANA\P1010079.JPG"/>
          <p:cNvPicPr>
            <a:picLocks noChangeAspect="1" noChangeArrowheads="1"/>
          </p:cNvPicPr>
          <p:nvPr/>
        </p:nvPicPr>
        <p:blipFill>
          <a:blip r:embed="rId3" cstate="print"/>
          <a:srcRect l="8939" t="16247" r="2669" b="6726"/>
          <a:stretch>
            <a:fillRect/>
          </a:stretch>
        </p:blipFill>
        <p:spPr bwMode="auto">
          <a:xfrm>
            <a:off x="395536" y="3933056"/>
            <a:ext cx="4392488" cy="2664296"/>
          </a:xfrm>
          <a:prstGeom prst="round2DiagRect">
            <a:avLst/>
          </a:prstGeom>
          <a:noFill/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План работы с родителями на декабрь: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932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33187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</a:rPr>
                        <a:t>направления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информационно-аналитическое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познавательное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наглядно-информационное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досуговое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группа№1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-Консультации «Баю-баюшки-баю», «Этикет для ребят»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Выставка «Новогодние поделки»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Библиотека-передвижка «Литература семейного чтения»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Нов.утренник «Волшебный Новый год»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группа№2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Активизация работы родительского комитета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Фотовыставка «Наш семейный Новый год»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Новогодний утренник «Волшебный Новый год»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группа№3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Анкетирование «Моя семья»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Индивид. беседы с психологом «Адаптация детей к детскому саду»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Совместная подготовка к Новому году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Новогодний утренник «Волшебный Новый год»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группа№4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Создание папки-передвижки «Советы доктора Айболита»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Новогодний утренник «Волшебный Новый год»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группа№5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Выставка «Новогодние поделки»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Консультация «Развитие мелкой моторики, ее роль в формировании детской речи»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Новогодний утренник «Волшебный Новый год»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</a:rPr>
                        <a:t>группа№6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Анкетирование «Моя семья»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- Индивид. беседы с психологом «Адаптация детей к детскому саду»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Подготовка к Новому году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Новогодний утренник «Волшебный Новый год»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Содержание: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800" smtClean="0"/>
              <a:t>формы работы с родителями;</a:t>
            </a:r>
          </a:p>
          <a:p>
            <a:pPr eaLnBrk="1" hangingPunct="1"/>
            <a:r>
              <a:rPr lang="ru-RU" sz="4800" smtClean="0"/>
              <a:t>план работы с родителями на декабрь.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Формы работы с родителями</a:t>
            </a:r>
            <a:r>
              <a:rPr lang="ru-RU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Arial" charset="0"/>
              </a:rPr>
            </a:br>
            <a:r>
              <a:rPr lang="ru-RU" sz="1600" smtClean="0">
                <a:solidFill>
                  <a:schemeClr val="bg1"/>
                </a:solidFill>
                <a:latin typeface="Arial" charset="0"/>
              </a:rPr>
              <a:t>(по классификации Т.В.Кротовой)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663"/>
          </a:xfrm>
        </p:spPr>
        <p:txBody>
          <a:bodyPr/>
          <a:lstStyle/>
          <a:p>
            <a:pPr algn="ctr" eaLnBrk="1" hangingPunct="1"/>
            <a:r>
              <a:rPr lang="ru-RU" sz="2500" u="sng" smtClean="0">
                <a:solidFill>
                  <a:schemeClr val="bg1"/>
                </a:solidFill>
              </a:rPr>
              <a:t>Информационно-аналитическое направление:</a:t>
            </a:r>
          </a:p>
        </p:txBody>
      </p:sp>
      <p:pic>
        <p:nvPicPr>
          <p:cNvPr id="16386" name="Содержимое 4" descr="P1010064.JPG"/>
          <p:cNvPicPr>
            <a:picLocks noGrp="1" noChangeAspect="1"/>
          </p:cNvPicPr>
          <p:nvPr>
            <p:ph idx="1"/>
          </p:nvPr>
        </p:nvPicPr>
        <p:blipFill>
          <a:blip r:embed="rId2"/>
          <a:srcRect t="15147" r="10628" b="9116"/>
          <a:stretch>
            <a:fillRect/>
          </a:stretch>
        </p:blipFill>
        <p:spPr>
          <a:xfrm>
            <a:off x="1646238" y="3500438"/>
            <a:ext cx="5229225" cy="2520950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1628800"/>
            <a:ext cx="780098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</a:gradFill>
                <a:latin typeface="+mn-lt"/>
              </a:rPr>
              <a:t>Анкетирование,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5400000" scaled="0"/>
                </a:gradFill>
                <a:latin typeface="+mn-lt"/>
              </a:rPr>
              <a:t>сбор и анализ информации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3476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bg1"/>
                </a:solidFill>
              </a:rPr>
              <a:t>Познавательное направление: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7410" name="Picture 2" descr="F:\DCIM\101_PANA\P10100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3068638"/>
            <a:ext cx="4725987" cy="3544887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268760"/>
            <a:ext cx="830887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Родительские собрания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(общие и групповые)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u="sng" dirty="0" smtClean="0">
                <a:solidFill>
                  <a:schemeClr val="bg1"/>
                </a:solidFill>
              </a:rPr>
              <a:t>Познавательное направление</a:t>
            </a:r>
            <a:r>
              <a:rPr lang="ru-RU" sz="2500" u="sng" dirty="0" smtClean="0">
                <a:solidFill>
                  <a:schemeClr val="bg1"/>
                </a:solidFill>
              </a:rPr>
              <a:t>: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F:\DCIM\101_PANA\P1010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492375"/>
            <a:ext cx="3957637" cy="2968625"/>
          </a:xfrm>
        </p:spPr>
      </p:pic>
      <p:sp>
        <p:nvSpPr>
          <p:cNvPr id="4" name="Прямоугольник 3"/>
          <p:cNvSpPr/>
          <p:nvPr/>
        </p:nvSpPr>
        <p:spPr>
          <a:xfrm>
            <a:off x="299259" y="1340768"/>
            <a:ext cx="5063759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Консультации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Беседы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Тренинги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Дни Общения</a:t>
            </a: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pPr algn="ctr" eaLnBrk="1" hangingPunct="1"/>
            <a:r>
              <a:rPr lang="ru-RU" sz="2500" u="sng" smtClean="0">
                <a:solidFill>
                  <a:schemeClr val="bg1"/>
                </a:solidFill>
              </a:rPr>
              <a:t>Познавательное направление:</a:t>
            </a:r>
            <a:endParaRPr lang="ru-RU" sz="250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10318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Работа с родительским комитетом;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Участие родителей в подготовке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и проведении праздников,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досугов</a:t>
            </a:r>
          </a:p>
        </p:txBody>
      </p:sp>
      <p:pic>
        <p:nvPicPr>
          <p:cNvPr id="19459" name="Содержимое 6" descr="P10100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44875" y="3284538"/>
            <a:ext cx="4052888" cy="3040062"/>
          </a:xfr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pPr algn="ctr" eaLnBrk="1" hangingPunct="1"/>
            <a:r>
              <a:rPr lang="ru-RU" sz="2500" u="sng" smtClean="0">
                <a:solidFill>
                  <a:schemeClr val="bg1"/>
                </a:solidFill>
              </a:rPr>
              <a:t>Познавательное направление:</a:t>
            </a:r>
            <a:endParaRPr lang="ru-RU" sz="250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7280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Дни открытых дверей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0483" name="Picture 2" descr="D:\DCIM\101_PANA\P10100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141663"/>
            <a:ext cx="7551737" cy="3382962"/>
          </a:xfrm>
          <a:noFill/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 eaLnBrk="1" hangingPunct="1"/>
            <a:r>
              <a:rPr lang="ru-RU" sz="2500" u="sng" smtClean="0">
                <a:solidFill>
                  <a:schemeClr val="bg1"/>
                </a:solidFill>
              </a:rPr>
              <a:t>Наглядно-информационное направление: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758945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Родительские уголки;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Папки-передвижки;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Фотовыставки;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Альбомы</a:t>
            </a:r>
          </a:p>
        </p:txBody>
      </p:sp>
      <p:pic>
        <p:nvPicPr>
          <p:cNvPr id="21507" name="Picture 2" descr="D:\DCIM\101_PANA\P1010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3573463"/>
            <a:ext cx="3452813" cy="2589212"/>
          </a:xfrm>
        </p:spPr>
      </p:pic>
      <p:pic>
        <p:nvPicPr>
          <p:cNvPr id="21508" name="Picture 4" descr="D:\DCIM\101_PANA\P1010068.JPG"/>
          <p:cNvPicPr>
            <a:picLocks noChangeAspect="1" noChangeArrowheads="1"/>
          </p:cNvPicPr>
          <p:nvPr/>
        </p:nvPicPr>
        <p:blipFill>
          <a:blip r:embed="rId3"/>
          <a:srcRect t="23511" b="9149"/>
          <a:stretch>
            <a:fillRect/>
          </a:stretch>
        </p:blipFill>
        <p:spPr bwMode="auto">
          <a:xfrm>
            <a:off x="323850" y="4652963"/>
            <a:ext cx="49688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</TotalTime>
  <Words>43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Comic Sans MS</vt:lpstr>
      <vt:lpstr>Поток</vt:lpstr>
      <vt:lpstr>Поток</vt:lpstr>
      <vt:lpstr>Поток</vt:lpstr>
      <vt:lpstr>Поток</vt:lpstr>
      <vt:lpstr>Слайд 1</vt:lpstr>
      <vt:lpstr>Содержание:</vt:lpstr>
      <vt:lpstr>Формы работы с родителями (по классификации Т.В.Кротовой)</vt:lpstr>
      <vt:lpstr>Информационно-аналитическое направление:</vt:lpstr>
      <vt:lpstr>Познавательное направление:</vt:lpstr>
      <vt:lpstr>Познавательное направление:</vt:lpstr>
      <vt:lpstr>Познавательное направление:</vt:lpstr>
      <vt:lpstr>Познавательное направление:</vt:lpstr>
      <vt:lpstr>Наглядно-информационное направление:</vt:lpstr>
      <vt:lpstr>Наглядно-информационное направление:</vt:lpstr>
      <vt:lpstr>Досуговое направление:</vt:lpstr>
      <vt:lpstr>План работы с родителями на декабрь: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№161 комбинированного вида»</dc:title>
  <dc:creator>Valued eMachines Customer</dc:creator>
  <cp:lastModifiedBy>detsad161</cp:lastModifiedBy>
  <cp:revision>25</cp:revision>
  <dcterms:created xsi:type="dcterms:W3CDTF">2011-11-17T05:45:29Z</dcterms:created>
  <dcterms:modified xsi:type="dcterms:W3CDTF">2012-09-07T08:31:02Z</dcterms:modified>
</cp:coreProperties>
</file>