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10E5C-4564-4445-9559-B14C0A1777D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D2D1A-9668-465E-B922-E3F5E710823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i="1" dirty="0" smtClean="0"/>
            <a:t>      Гений русской поэзии </a:t>
          </a:r>
          <a:r>
            <a:rPr lang="ru-RU" b="1" i="1" dirty="0" smtClean="0"/>
            <a:t> -</a:t>
          </a:r>
          <a:endParaRPr lang="ru-RU" dirty="0"/>
        </a:p>
      </dgm:t>
    </dgm:pt>
    <dgm:pt modelId="{08E96013-6C64-4367-B5A7-97DA97E25D52}" type="parTrans" cxnId="{0AA0F28E-0081-45F2-B0DC-F58B7E12C464}">
      <dgm:prSet/>
      <dgm:spPr/>
      <dgm:t>
        <a:bodyPr/>
        <a:lstStyle/>
        <a:p>
          <a:endParaRPr lang="ru-RU"/>
        </a:p>
      </dgm:t>
    </dgm:pt>
    <dgm:pt modelId="{8D2FF7B6-AC51-4FF4-ADCB-667FFC4EDAA3}" type="sibTrans" cxnId="{0AA0F28E-0081-45F2-B0DC-F58B7E12C464}">
      <dgm:prSet/>
      <dgm:spPr/>
      <dgm:t>
        <a:bodyPr/>
        <a:lstStyle/>
        <a:p>
          <a:endParaRPr lang="ru-RU"/>
        </a:p>
      </dgm:t>
    </dgm:pt>
    <dgm:pt modelId="{FC2AB1E9-6AB5-4623-954D-FB1EAE0C7C51}">
      <dgm:prSet/>
      <dgm:spPr/>
      <dgm:t>
        <a:bodyPr/>
        <a:lstStyle/>
        <a:p>
          <a:pPr rtl="0"/>
          <a:r>
            <a:rPr lang="ru-RU" b="1" i="1" dirty="0" smtClean="0"/>
            <a:t>Александр Сергеевич Пушкин</a:t>
          </a:r>
          <a:endParaRPr lang="ru-RU" dirty="0"/>
        </a:p>
      </dgm:t>
    </dgm:pt>
    <dgm:pt modelId="{AE932483-4D72-4C4C-9D85-D5DEC71A3BA5}" type="parTrans" cxnId="{C026AD64-5451-4888-9819-62B199B3B103}">
      <dgm:prSet/>
      <dgm:spPr/>
      <dgm:t>
        <a:bodyPr/>
        <a:lstStyle/>
        <a:p>
          <a:endParaRPr lang="ru-RU"/>
        </a:p>
      </dgm:t>
    </dgm:pt>
    <dgm:pt modelId="{F9CF5B88-2E97-4AAE-B408-C965B7C196F8}" type="sibTrans" cxnId="{C026AD64-5451-4888-9819-62B199B3B103}">
      <dgm:prSet/>
      <dgm:spPr/>
      <dgm:t>
        <a:bodyPr/>
        <a:lstStyle/>
        <a:p>
          <a:endParaRPr lang="ru-RU"/>
        </a:p>
      </dgm:t>
    </dgm:pt>
    <dgm:pt modelId="{EB800739-EBF0-46A9-BED8-DC475C3824A7}" type="pres">
      <dgm:prSet presAssocID="{37C10E5C-4564-4445-9559-B14C0A177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C6795-7178-41AC-9269-E39DD1BECDB7}" type="pres">
      <dgm:prSet presAssocID="{4B4D2D1A-9668-465E-B922-E3F5E7108230}" presName="parentText" presStyleLbl="node1" presStyleIdx="0" presStyleCnt="2" custLinFactNeighborY="-101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D01FF-8A1B-41E8-9790-A1E46B8FDE23}" type="pres">
      <dgm:prSet presAssocID="{8D2FF7B6-AC51-4FF4-ADCB-667FFC4EDAA3}" presName="spacer" presStyleCnt="0"/>
      <dgm:spPr/>
    </dgm:pt>
    <dgm:pt modelId="{C47A5B23-0F09-4907-9B0C-C4EE757F257C}" type="pres">
      <dgm:prSet presAssocID="{FC2AB1E9-6AB5-4623-954D-FB1EAE0C7C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2D53D4-FE8E-4862-9B50-16227F3091C9}" type="presOf" srcId="{4B4D2D1A-9668-465E-B922-E3F5E7108230}" destId="{CE7C6795-7178-41AC-9269-E39DD1BECDB7}" srcOrd="0" destOrd="0" presId="urn:microsoft.com/office/officeart/2005/8/layout/vList2"/>
    <dgm:cxn modelId="{274280BA-44EF-49B7-8B5A-A0AEE4267D84}" type="presOf" srcId="{FC2AB1E9-6AB5-4623-954D-FB1EAE0C7C51}" destId="{C47A5B23-0F09-4907-9B0C-C4EE757F257C}" srcOrd="0" destOrd="0" presId="urn:microsoft.com/office/officeart/2005/8/layout/vList2"/>
    <dgm:cxn modelId="{C026AD64-5451-4888-9819-62B199B3B103}" srcId="{37C10E5C-4564-4445-9559-B14C0A1777D8}" destId="{FC2AB1E9-6AB5-4623-954D-FB1EAE0C7C51}" srcOrd="1" destOrd="0" parTransId="{AE932483-4D72-4C4C-9D85-D5DEC71A3BA5}" sibTransId="{F9CF5B88-2E97-4AAE-B408-C965B7C196F8}"/>
    <dgm:cxn modelId="{BF571D1A-4B67-4DAE-B092-C632950EEEB7}" type="presOf" srcId="{37C10E5C-4564-4445-9559-B14C0A1777D8}" destId="{EB800739-EBF0-46A9-BED8-DC475C3824A7}" srcOrd="0" destOrd="0" presId="urn:microsoft.com/office/officeart/2005/8/layout/vList2"/>
    <dgm:cxn modelId="{0AA0F28E-0081-45F2-B0DC-F58B7E12C464}" srcId="{37C10E5C-4564-4445-9559-B14C0A1777D8}" destId="{4B4D2D1A-9668-465E-B922-E3F5E7108230}" srcOrd="0" destOrd="0" parTransId="{08E96013-6C64-4367-B5A7-97DA97E25D52}" sibTransId="{8D2FF7B6-AC51-4FF4-ADCB-667FFC4EDAA3}"/>
    <dgm:cxn modelId="{C5BC52D3-EF4F-461A-A9EC-9BDE4E5021E0}" type="presParOf" srcId="{EB800739-EBF0-46A9-BED8-DC475C3824A7}" destId="{CE7C6795-7178-41AC-9269-E39DD1BECDB7}" srcOrd="0" destOrd="0" presId="urn:microsoft.com/office/officeart/2005/8/layout/vList2"/>
    <dgm:cxn modelId="{30C45D4D-70C2-47C6-AC97-E23B02EBF966}" type="presParOf" srcId="{EB800739-EBF0-46A9-BED8-DC475C3824A7}" destId="{B2AD01FF-8A1B-41E8-9790-A1E46B8FDE23}" srcOrd="1" destOrd="0" presId="urn:microsoft.com/office/officeart/2005/8/layout/vList2"/>
    <dgm:cxn modelId="{BE4A06FE-3C93-4EFA-A09B-A63206F74543}" type="presParOf" srcId="{EB800739-EBF0-46A9-BED8-DC475C3824A7}" destId="{C47A5B23-0F09-4907-9B0C-C4EE757F257C}" srcOrd="2" destOrd="0" presId="urn:microsoft.com/office/officeart/2005/8/layout/vList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C6795-7178-41AC-9269-E39DD1BECDB7}">
      <dsp:nvSpPr>
        <dsp:cNvPr id="0" name=""/>
        <dsp:cNvSpPr/>
      </dsp:nvSpPr>
      <dsp:spPr>
        <a:xfrm>
          <a:off x="0" y="0"/>
          <a:ext cx="374441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      Гений русской поэзии </a:t>
          </a:r>
          <a:r>
            <a:rPr lang="ru-RU" sz="2100" b="1" i="1" kern="1200" dirty="0" smtClean="0"/>
            <a:t> -</a:t>
          </a:r>
          <a:endParaRPr lang="ru-RU" sz="2100" kern="1200" dirty="0"/>
        </a:p>
      </dsp:txBody>
      <dsp:txXfrm>
        <a:off x="24588" y="24588"/>
        <a:ext cx="3695240" cy="454509"/>
      </dsp:txXfrm>
    </dsp:sp>
    <dsp:sp modelId="{C47A5B23-0F09-4907-9B0C-C4EE757F257C}">
      <dsp:nvSpPr>
        <dsp:cNvPr id="0" name=""/>
        <dsp:cNvSpPr/>
      </dsp:nvSpPr>
      <dsp:spPr>
        <a:xfrm>
          <a:off x="0" y="570299"/>
          <a:ext cx="3744416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Александр Сергеевич Пушкин</a:t>
          </a:r>
          <a:endParaRPr lang="ru-RU" sz="2100" kern="1200" dirty="0"/>
        </a:p>
      </dsp:txBody>
      <dsp:txXfrm>
        <a:off x="24588" y="594887"/>
        <a:ext cx="3695240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9" y="0"/>
            <a:ext cx="9144000" cy="6741368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95214963"/>
              </p:ext>
            </p:extLst>
          </p:nvPr>
        </p:nvGraphicFramePr>
        <p:xfrm>
          <a:off x="5292080" y="116633"/>
          <a:ext cx="3744416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5661248"/>
            <a:ext cx="4391471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Презентацию подготовила </a:t>
            </a:r>
          </a:p>
          <a:p>
            <a:pPr marL="0" indent="0">
              <a:buNone/>
            </a:pPr>
            <a:r>
              <a:rPr lang="ru-RU" dirty="0" err="1" smtClean="0"/>
              <a:t>Хужина</a:t>
            </a:r>
            <a:r>
              <a:rPr lang="ru-RU" dirty="0" smtClean="0"/>
              <a:t> Г.А. – 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6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   У </a:t>
            </a:r>
            <a:r>
              <a:rPr lang="ru-RU" sz="1600" b="1" dirty="0"/>
              <a:t>Пушкина были не только друзья, но и враги. Они начинают</a:t>
            </a:r>
            <a:br>
              <a:rPr lang="ru-RU" sz="1600" b="1" dirty="0"/>
            </a:br>
            <a:r>
              <a:rPr lang="ru-RU" sz="1600" b="1" dirty="0"/>
              <a:t>распространять анонимные письма, оскорбительные для чести жены</a:t>
            </a:r>
            <a:br>
              <a:rPr lang="ru-RU" sz="1600" b="1" dirty="0"/>
            </a:br>
            <a:r>
              <a:rPr lang="ru-RU" sz="1600" b="1" dirty="0"/>
              <a:t>поэта и его самого. В результате произошло открытое столкновение</a:t>
            </a:r>
            <a:br>
              <a:rPr lang="ru-RU" sz="1600" b="1" dirty="0"/>
            </a:br>
            <a:r>
              <a:rPr lang="ru-RU" sz="1600" b="1" dirty="0"/>
              <a:t>Пушкина с поклонником его жены, французским эмигрантом Дантесом,</a:t>
            </a:r>
            <a:br>
              <a:rPr lang="ru-RU" sz="1600" b="1" dirty="0"/>
            </a:br>
            <a:r>
              <a:rPr lang="ru-RU" sz="1600" b="1" dirty="0"/>
              <a:t>и утром 8 февраля в предместье Петербурга, на Черной речке,</a:t>
            </a:r>
            <a:br>
              <a:rPr lang="ru-RU" sz="1600" b="1" dirty="0"/>
            </a:br>
            <a:r>
              <a:rPr lang="ru-RU" sz="1600" b="1" dirty="0"/>
              <a:t>состоялась дуэль. Пушкин был ранен в живот и через двое суток умер.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4040188" cy="7920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2160240" cy="23974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36912"/>
            <a:ext cx="4041775" cy="43204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2952328" cy="302433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30963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       Гибель </a:t>
            </a:r>
            <a:r>
              <a:rPr lang="ru-RU" sz="1600" b="1" dirty="0"/>
              <a:t>поэта стала национальной трагедией. Однако вклад</a:t>
            </a:r>
            <a:br>
              <a:rPr lang="ru-RU" sz="1600" b="1" dirty="0"/>
            </a:br>
            <a:r>
              <a:rPr lang="ru-RU" sz="1600" b="1" dirty="0"/>
              <a:t>пушкинского гения в русскую литературу поистине бесценен.</a:t>
            </a:r>
            <a:br>
              <a:rPr lang="ru-RU" sz="1600" b="1" dirty="0"/>
            </a:br>
            <a:r>
              <a:rPr lang="ru-RU" sz="1600" b="1" dirty="0"/>
              <a:t>Творческим завещанием великого поэта осталось его стихотворение "Я</a:t>
            </a:r>
            <a:br>
              <a:rPr lang="ru-RU" sz="1600" b="1" dirty="0"/>
            </a:br>
            <a:r>
              <a:rPr lang="ru-RU" sz="1600" b="1" dirty="0"/>
              <a:t>памятник себе воздвиг нерукотворный...". Именно эти строки выбиты на</a:t>
            </a:r>
            <a:br>
              <a:rPr lang="ru-RU" sz="1600" b="1" dirty="0"/>
            </a:br>
            <a:r>
              <a:rPr lang="ru-RU" sz="1600" b="1" dirty="0"/>
              <a:t>пьедестале одного из памятников Пушкину в Санкт-Петербурге.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28803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200800" cy="4320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708920"/>
            <a:ext cx="4041775" cy="36003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428999"/>
            <a:ext cx="4041775" cy="26971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    Александр Сергеевич Пушкин родился 6 июня 1799 года в Москве. Отец, Сергей Львович, принадлежал к небогатому, но старинному дворянскому роду. Мать, Надежда Осиповна, была внучкой Ибрагима Ганнибала – знаменитого «арапа Петра Великого».</a:t>
            </a:r>
            <a:br>
              <a:rPr lang="ru-RU" sz="1600" b="1" dirty="0" smtClean="0"/>
            </a:br>
            <a:r>
              <a:rPr lang="ru-RU" sz="1600" b="1" dirty="0" smtClean="0"/>
              <a:t>У Александра Сергеевича были старшая сестра Ольга и младший брат Лев.</a:t>
            </a:r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76847"/>
            <a:ext cx="2952328" cy="385643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762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736304" cy="4248472"/>
          </a:xfrm>
        </p:spPr>
      </p:pic>
    </p:spTree>
    <p:extLst>
      <p:ext uri="{BB962C8B-B14F-4D97-AF65-F5344CB8AC3E}">
        <p14:creationId xmlns:p14="http://schemas.microsoft.com/office/powerpoint/2010/main" val="292491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Арап </a:t>
            </a:r>
            <a:r>
              <a:rPr lang="ru-RU" b="1" dirty="0"/>
              <a:t>П</a:t>
            </a:r>
            <a:r>
              <a:rPr lang="ru-RU" b="1" dirty="0" smtClean="0"/>
              <a:t>етра </a:t>
            </a:r>
            <a:r>
              <a:rPr lang="ru-RU" b="1" dirty="0"/>
              <a:t>В</a:t>
            </a:r>
            <a:r>
              <a:rPr lang="ru-RU" b="1" dirty="0" smtClean="0"/>
              <a:t>еликого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Родоначальник </a:t>
            </a:r>
            <a:r>
              <a:rPr lang="ru-RU" b="1" dirty="0"/>
              <a:t>громкой </a:t>
            </a:r>
            <a:r>
              <a:rPr lang="ru-RU" b="1" dirty="0" smtClean="0"/>
              <a:t>фамилии (Ибрагим Ганнибал, после крещения – Абрам Петрович Ганнибал) </a:t>
            </a:r>
            <a:r>
              <a:rPr lang="ru-RU" b="1" dirty="0"/>
              <a:t>был привезён  из </a:t>
            </a:r>
            <a:r>
              <a:rPr lang="ru-RU" b="1" dirty="0" smtClean="0"/>
              <a:t>жаркой </a:t>
            </a:r>
            <a:r>
              <a:rPr lang="ru-RU" b="1" dirty="0"/>
              <a:t>Турции в холодный Санкт-Петербург </a:t>
            </a:r>
            <a:r>
              <a:rPr lang="ru-RU" b="1" dirty="0" smtClean="0"/>
              <a:t> подданными царя </a:t>
            </a:r>
            <a:r>
              <a:rPr lang="ru-RU" b="1" dirty="0"/>
              <a:t>П</a:t>
            </a:r>
            <a:r>
              <a:rPr lang="ru-RU" b="1" dirty="0" smtClean="0"/>
              <a:t>етра Первого.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гуля\Desktop\арап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78" y="1484784"/>
            <a:ext cx="3492277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  </a:t>
            </a:r>
            <a:r>
              <a:rPr lang="ru-RU" sz="2400" b="1" dirty="0" smtClean="0"/>
              <a:t>Дядя </a:t>
            </a:r>
            <a:r>
              <a:rPr lang="ru-RU" sz="2400" b="1" dirty="0"/>
              <a:t>П</a:t>
            </a:r>
            <a:r>
              <a:rPr lang="ru-RU" sz="2400" b="1" dirty="0" smtClean="0"/>
              <a:t>ушкина, Василий Львович, был известным поэтом своего времени, знал несколько языков. Он оказал большое влияние на маленького Александра.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8" y="1600200"/>
            <a:ext cx="7451103" cy="4525963"/>
          </a:xfrm>
        </p:spPr>
      </p:pic>
    </p:spTree>
    <p:extLst>
      <p:ext uri="{BB962C8B-B14F-4D97-AF65-F5344CB8AC3E}">
        <p14:creationId xmlns:p14="http://schemas.microsoft.com/office/powerpoint/2010/main" val="15941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   В доме Пушкиных часто устраивались литературные и музыкальные вечера, </a:t>
            </a:r>
            <a:br>
              <a:rPr lang="ru-RU" sz="2000" b="1" dirty="0" smtClean="0"/>
            </a:br>
            <a:r>
              <a:rPr lang="ru-RU" sz="2000" b="1" dirty="0" smtClean="0"/>
              <a:t>в которых маленький Александр с восторгом принимал участие. Воспитывали его французы – гувернёры, он рано выучился читать и уже в детстве начал писать стихи, правда, по-французски. 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912768" cy="4536503"/>
          </a:xfrm>
        </p:spPr>
      </p:pic>
    </p:spTree>
    <p:extLst>
      <p:ext uri="{BB962C8B-B14F-4D97-AF65-F5344CB8AC3E}">
        <p14:creationId xmlns:p14="http://schemas.microsoft.com/office/powerpoint/2010/main" val="3853855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Летние месяцы Александр Сергеевич проводил у любимой бабушки Марьи Алексеевны под Москвой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752528" cy="52565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5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     Общение с няней, Ариной Родионовной, подарило много впечатлений юному Пушкину. Она не была обучена грамоте. Её руки были привычны к веретену, а не к перу. Эта была  «старушка бедная» с богатой душой, первая муза поэта. К своей няне Пушкин испытывал особую привязанность. Она знала великое множество русских народных песен, сказок  и была замечательной рассказчицей. Возможно, одна из них натолкнула его на создание известной  «Сказки о царе </a:t>
            </a:r>
            <a:r>
              <a:rPr lang="ru-RU" sz="1800" b="1" dirty="0" err="1" smtClean="0"/>
              <a:t>Салтане</a:t>
            </a:r>
            <a:r>
              <a:rPr lang="ru-RU" sz="1800" b="1" dirty="0" smtClean="0"/>
              <a:t>…»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10199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3562697" cy="42484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04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Александр Сергеевич </a:t>
            </a:r>
            <a:br>
              <a:rPr lang="ru-RU" sz="2800" b="1" dirty="0" smtClean="0"/>
            </a:br>
            <a:r>
              <a:rPr lang="ru-RU" sz="2800" b="1" dirty="0" smtClean="0"/>
              <a:t>с любимой няней Ариной Родионовной.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992888" cy="51125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тих запись.mp3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7332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751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848872" cy="250629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     В </a:t>
            </a:r>
            <a:r>
              <a:rPr lang="ru-RU" sz="1600" b="1" dirty="0"/>
              <a:t>31 год Пушкин женился на Наталье Николаевне Гончаровой. Радость и</a:t>
            </a:r>
            <a:br>
              <a:rPr lang="ru-RU" sz="1600" b="1" dirty="0"/>
            </a:br>
            <a:r>
              <a:rPr lang="ru-RU" sz="1600" b="1" dirty="0"/>
              <a:t>счастье отразились на творчестве поэта. Осенью в тот же год Пушкин</a:t>
            </a:r>
            <a:br>
              <a:rPr lang="ru-RU" sz="1600" b="1" dirty="0"/>
            </a:br>
            <a:r>
              <a:rPr lang="ru-RU" sz="1600" b="1" dirty="0"/>
              <a:t>отправляется по делам в Болдино, где его на три месяца задерживают</a:t>
            </a:r>
            <a:br>
              <a:rPr lang="ru-RU" sz="1600" b="1" dirty="0"/>
            </a:br>
            <a:r>
              <a:rPr lang="ru-RU" sz="1600" b="1" dirty="0"/>
              <a:t>холерные карантины. Эта первая "болдинская осень" стала наивысшей</a:t>
            </a:r>
            <a:br>
              <a:rPr lang="ru-RU" sz="1600" b="1" dirty="0"/>
            </a:br>
            <a:r>
              <a:rPr lang="ru-RU" sz="1600" b="1" dirty="0"/>
              <a:t>точкой его творчества, было написано множество прекрасных</a:t>
            </a:r>
            <a:br>
              <a:rPr lang="ru-RU" sz="1600" b="1" dirty="0"/>
            </a:br>
            <a:r>
              <a:rPr lang="ru-RU" sz="1600" b="1" dirty="0"/>
              <a:t>произведений, например "Сказка о попе и работнике его </a:t>
            </a:r>
            <a:r>
              <a:rPr lang="ru-RU" sz="1600" b="1" dirty="0" err="1"/>
              <a:t>Балде</a:t>
            </a:r>
            <a:r>
              <a:rPr lang="ru-RU" sz="1600" b="1" dirty="0"/>
              <a:t>"! Была в</a:t>
            </a:r>
            <a:br>
              <a:rPr lang="ru-RU" sz="1600" b="1" dirty="0"/>
            </a:br>
            <a:r>
              <a:rPr lang="ru-RU" sz="1600" b="1" dirty="0"/>
              <a:t>жизни Александра Сергеевича и вторая "болдинская осень", через 3</a:t>
            </a:r>
            <a:br>
              <a:rPr lang="ru-RU" sz="1600" b="1" dirty="0"/>
            </a:br>
            <a:r>
              <a:rPr lang="ru-RU" sz="1600" b="1" dirty="0"/>
              <a:t>года, когда на обратном пути с Волги и Урала Пушкин вновь заехал в</a:t>
            </a:r>
            <a:br>
              <a:rPr lang="ru-RU" sz="1600" b="1" dirty="0"/>
            </a:br>
            <a:r>
              <a:rPr lang="ru-RU" sz="1600" b="1" dirty="0"/>
              <a:t>имение. Большое количество великих произведений подарил читателю</a:t>
            </a:r>
            <a:br>
              <a:rPr lang="ru-RU" sz="1600" b="1" dirty="0"/>
            </a:br>
            <a:r>
              <a:rPr lang="ru-RU" sz="1600" b="1" dirty="0"/>
              <a:t>автор в этот период, например "Сказка о рыбаке и рыбке" и "Осень"! Еще</a:t>
            </a:r>
            <a:br>
              <a:rPr lang="ru-RU" sz="1600" b="1" dirty="0"/>
            </a:br>
            <a:r>
              <a:rPr lang="ru-RU" sz="1600" b="1" dirty="0"/>
              <a:t>через 3 года поэт начинает издавать журнал "Современник".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12976"/>
            <a:ext cx="4040188" cy="28803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3456384" cy="35283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212976"/>
            <a:ext cx="4041775" cy="3600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005063"/>
            <a:ext cx="4041775" cy="21210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140</TotalTime>
  <Words>262</Words>
  <Application>Microsoft Office PowerPoint</Application>
  <PresentationFormat>Экран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   Александр Сергеевич Пушкин родился 6 июня 1799 года в Москве. Отец, Сергей Львович, принадлежал к небогатому, но старинному дворянскому роду. Мать, Надежда Осиповна, была внучкой Ибрагима Ганнибала – знаменитого «арапа Петра Великого». У Александра Сергеевича были старшая сестра Ольга и младший брат Лев.</vt:lpstr>
      <vt:lpstr>Арап Петра Великого</vt:lpstr>
      <vt:lpstr>       Дядя Пушкина, Василий Львович, был известным поэтом своего времени, знал несколько языков. Он оказал большое влияние на маленького Александра.</vt:lpstr>
      <vt:lpstr>   В доме Пушкиных часто устраивались литературные и музыкальные вечера,  в которых маленький Александр с восторгом принимал участие. Воспитывали его французы – гувернёры, он рано выучился читать и уже в детстве начал писать стихи, правда, по-французски. </vt:lpstr>
      <vt:lpstr>Летние месяцы Александр Сергеевич проводил у любимой бабушки Марьи Алексеевны под Москвой.</vt:lpstr>
      <vt:lpstr>     Общение с няней, Ариной Родионовной, подарило много впечатлений юному Пушкину. Она не была обучена грамоте. Её руки были привычны к веретену, а не к перу. Эта была  «старушка бедная» с богатой душой, первая муза поэта. К своей няне Пушкин испытывал особую привязанность. Она знала великое множество русских народных песен, сказок  и была замечательной рассказчицей. Возможно, одна из них натолкнула его на создание известной  «Сказки о царе Салтане…»</vt:lpstr>
      <vt:lpstr>Александр Сергеевич  с любимой няней Ариной Родионовной.</vt:lpstr>
      <vt:lpstr>     В 31 год Пушкин женился на Наталье Николаевне Гончаровой. Радость и счастье отразились на творчестве поэта. Осенью в тот же год Пушкин отправляется по делам в Болдино, где его на три месяца задерживают холерные карантины. Эта первая "болдинская осень" стала наивысшей точкой его творчества, было написано множество прекрасных произведений, например "Сказка о попе и работнике его Балде"! Была в жизни Александра Сергеевича и вторая "болдинская осень", через 3 года, когда на обратном пути с Волги и Урала Пушкин вновь заехал в имение. Большое количество великих произведений подарил читателю автор в этот период, например "Сказка о рыбаке и рыбке" и "Осень"! Еще через 3 года поэт начинает издавать журнал "Современник".</vt:lpstr>
      <vt:lpstr>   У Пушкина были не только друзья, но и враги. Они начинают распространять анонимные письма, оскорбительные для чести жены поэта и его самого. В результате произошло открытое столкновение Пушкина с поклонником его жены, французским эмигрантом Дантесом, и утром 8 февраля в предместье Петербурга, на Черной речке, состоялась дуэль. Пушкин был ранен в живот и через двое суток умер.</vt:lpstr>
      <vt:lpstr>       Гибель поэта стала национальной трагедией. Однако вклад пушкинского гения в русскую литературу поистине бесценен. Творческим завещанием великого поэта осталось его стихотворение "Я памятник себе воздвиг нерукотворный...". Именно эти строки выбиты на пьедестале одного из памятников Пушкину в Санкт-Петербурге.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гуля</dc:creator>
  <cp:lastModifiedBy>гуля</cp:lastModifiedBy>
  <cp:revision>15</cp:revision>
  <dcterms:created xsi:type="dcterms:W3CDTF">2013-10-21T15:11:12Z</dcterms:created>
  <dcterms:modified xsi:type="dcterms:W3CDTF">2013-11-04T18:26:24Z</dcterms:modified>
</cp:coreProperties>
</file>