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78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81E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16A1467-9143-4F54-99AD-3C117EF53009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1A487BD-2263-4D54-A0E4-DB91A83CD5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6A1467-9143-4F54-99AD-3C117EF53009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487BD-2263-4D54-A0E4-DB91A83CD5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16A1467-9143-4F54-99AD-3C117EF53009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1A487BD-2263-4D54-A0E4-DB91A83CD5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6A1467-9143-4F54-99AD-3C117EF53009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487BD-2263-4D54-A0E4-DB91A83CD5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16A1467-9143-4F54-99AD-3C117EF53009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1A487BD-2263-4D54-A0E4-DB91A83CD5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6A1467-9143-4F54-99AD-3C117EF53009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487BD-2263-4D54-A0E4-DB91A83CD5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6A1467-9143-4F54-99AD-3C117EF53009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487BD-2263-4D54-A0E4-DB91A83CD5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6A1467-9143-4F54-99AD-3C117EF53009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487BD-2263-4D54-A0E4-DB91A83CD5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16A1467-9143-4F54-99AD-3C117EF53009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487BD-2263-4D54-A0E4-DB91A83CD5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6A1467-9143-4F54-99AD-3C117EF53009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487BD-2263-4D54-A0E4-DB91A83CD5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6A1467-9143-4F54-99AD-3C117EF53009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487BD-2263-4D54-A0E4-DB91A83CD5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16A1467-9143-4F54-99AD-3C117EF53009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1A487BD-2263-4D54-A0E4-DB91A83CD5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slide" Target="slide14.xml"/><Relationship Id="rId18" Type="http://schemas.openxmlformats.org/officeDocument/2006/relationships/slide" Target="slide13.xml"/><Relationship Id="rId3" Type="http://schemas.openxmlformats.org/officeDocument/2006/relationships/slide" Target="slide18.xml"/><Relationship Id="rId21" Type="http://schemas.openxmlformats.org/officeDocument/2006/relationships/image" Target="../media/image28.jpeg"/><Relationship Id="rId7" Type="http://schemas.openxmlformats.org/officeDocument/2006/relationships/slide" Target="slide17.xml"/><Relationship Id="rId12" Type="http://schemas.openxmlformats.org/officeDocument/2006/relationships/image" Target="../media/image24.png"/><Relationship Id="rId17" Type="http://schemas.openxmlformats.org/officeDocument/2006/relationships/image" Target="../media/image26.jpeg"/><Relationship Id="rId2" Type="http://schemas.openxmlformats.org/officeDocument/2006/relationships/image" Target="../media/image19.jpeg"/><Relationship Id="rId16" Type="http://schemas.openxmlformats.org/officeDocument/2006/relationships/slide" Target="slide16.xml"/><Relationship Id="rId20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slide" Target="slide10.xml"/><Relationship Id="rId5" Type="http://schemas.openxmlformats.org/officeDocument/2006/relationships/slide" Target="slide12.xml"/><Relationship Id="rId15" Type="http://schemas.openxmlformats.org/officeDocument/2006/relationships/slide" Target="slide19.xml"/><Relationship Id="rId10" Type="http://schemas.openxmlformats.org/officeDocument/2006/relationships/image" Target="../media/image23.jpeg"/><Relationship Id="rId19" Type="http://schemas.openxmlformats.org/officeDocument/2006/relationships/image" Target="../media/image27.jpeg"/><Relationship Id="rId4" Type="http://schemas.openxmlformats.org/officeDocument/2006/relationships/image" Target="../media/image20.jpeg"/><Relationship Id="rId9" Type="http://schemas.openxmlformats.org/officeDocument/2006/relationships/slide" Target="slide15.xml"/><Relationship Id="rId1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облож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214290"/>
            <a:ext cx="5048275" cy="63579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1"/>
            <a:ext cx="750099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Где происходит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действие сказки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«Золотой ключик или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Приключения Буратино»?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Улыбающееся лицо 2">
            <a:hlinkClick r:id="rId2" action="ppaction://hlinksldjump"/>
          </p:cNvPr>
          <p:cNvSpPr/>
          <p:nvPr/>
        </p:nvSpPr>
        <p:spPr>
          <a:xfrm>
            <a:off x="6643702" y="5357826"/>
            <a:ext cx="1214446" cy="1143008"/>
          </a:xfrm>
          <a:prstGeom prst="smileyFac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85728"/>
            <a:ext cx="764386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 называлась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комедия, которую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смотрел Буратино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театре Карабаса?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Улыбающееся лицо 2">
            <a:hlinkClick r:id="rId2" action="ppaction://hlinksldjump"/>
          </p:cNvPr>
          <p:cNvSpPr/>
          <p:nvPr/>
        </p:nvSpPr>
        <p:spPr>
          <a:xfrm>
            <a:off x="6500826" y="5429264"/>
            <a:ext cx="1428760" cy="121444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2"/>
            <a:ext cx="8297463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Где Буратино расстался</a:t>
            </a:r>
          </a:p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 одним из золотых,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подаренных Карабасом</a:t>
            </a:r>
          </a:p>
          <a:p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Барабасом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Улыбающееся лицо 2">
            <a:hlinkClick r:id="rId2" action="ppaction://hlinksldjump"/>
          </p:cNvPr>
          <p:cNvSpPr/>
          <p:nvPr/>
        </p:nvSpPr>
        <p:spPr>
          <a:xfrm>
            <a:off x="6357950" y="5000636"/>
            <a:ext cx="1357322" cy="150019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00042"/>
            <a:ext cx="611738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Кто дал Буратино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золотой ключик?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Улыбающееся лицо 2">
            <a:hlinkClick r:id="rId2" action="ppaction://hlinksldjump"/>
          </p:cNvPr>
          <p:cNvSpPr/>
          <p:nvPr/>
        </p:nvSpPr>
        <p:spPr>
          <a:xfrm>
            <a:off x="6143636" y="4786322"/>
            <a:ext cx="1643074" cy="1643074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6856" y="571480"/>
            <a:ext cx="826711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Где находился Буратино,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когда узнал тайну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Золотого ключика?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Улыбающееся лицо 2">
            <a:hlinkClick r:id="rId2" action="ppaction://hlinksldjump"/>
          </p:cNvPr>
          <p:cNvSpPr/>
          <p:nvPr/>
        </p:nvSpPr>
        <p:spPr>
          <a:xfrm>
            <a:off x="5643570" y="4786322"/>
            <a:ext cx="1643074" cy="178595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714356"/>
            <a:ext cx="686117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Кто нашёл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волшебное полено?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6000760" y="4643446"/>
            <a:ext cx="1643074" cy="1857388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657" y="714356"/>
            <a:ext cx="8980344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Почему Карабас </a:t>
            </a:r>
            <a:r>
              <a:rPr lang="ru-RU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Барабас</a:t>
            </a:r>
            <a:endParaRPr lang="ru-RU" sz="4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вместо того, чтобы сжечь </a:t>
            </a:r>
          </a:p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Буратино, дал ему 5 золотых</a:t>
            </a:r>
          </a:p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 отпустил домой? </a:t>
            </a:r>
          </a:p>
          <a:p>
            <a:pPr algn="ctr"/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Улыбающееся лицо 2">
            <a:hlinkClick r:id="rId2" action="ppaction://hlinksldjump"/>
          </p:cNvPr>
          <p:cNvSpPr/>
          <p:nvPr/>
        </p:nvSpPr>
        <p:spPr>
          <a:xfrm>
            <a:off x="6215074" y="4929198"/>
            <a:ext cx="1785950" cy="1571636"/>
          </a:xfrm>
          <a:prstGeom prst="smileyFac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785794"/>
            <a:ext cx="7795725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Какую роль собирался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играть Буратино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новом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кукольном театре?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Улыбающееся лицо 2">
            <a:hlinkClick r:id="rId2" action="ppaction://hlinksldjump"/>
          </p:cNvPr>
          <p:cNvSpPr/>
          <p:nvPr/>
        </p:nvSpPr>
        <p:spPr>
          <a:xfrm>
            <a:off x="6143636" y="4714884"/>
            <a:ext cx="1643074" cy="1928826"/>
          </a:xfrm>
          <a:prstGeom prst="smileyFac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571480"/>
            <a:ext cx="6789038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Кто в самый </a:t>
            </a:r>
          </a:p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последний момент </a:t>
            </a:r>
          </a:p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пришёл на помощь</a:t>
            </a:r>
          </a:p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Буратино и </a:t>
            </a:r>
          </a:p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его друзьям?</a:t>
            </a:r>
          </a:p>
          <a:p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Улыбающееся лицо 2">
            <a:hlinkClick r:id="rId2" action="ppaction://hlinksldjump"/>
          </p:cNvPr>
          <p:cNvSpPr/>
          <p:nvPr/>
        </p:nvSpPr>
        <p:spPr>
          <a:xfrm>
            <a:off x="6357950" y="4714884"/>
            <a:ext cx="1643074" cy="1714512"/>
          </a:xfrm>
          <a:prstGeom prst="smileyFace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606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83839416_118610575_1-----12838394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72909">
            <a:off x="3857620" y="428604"/>
            <a:ext cx="4286280" cy="6072230"/>
          </a:xfrm>
          <a:prstGeom prst="rect">
            <a:avLst/>
          </a:prstGeom>
        </p:spPr>
      </p:pic>
      <p:pic>
        <p:nvPicPr>
          <p:cNvPr id="3" name="Рисунок 2" descr="point881_Carlo_Collod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57166"/>
            <a:ext cx="381000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ke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7643866" cy="50251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2" y="1500174"/>
            <a:ext cx="46434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дружбы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5214950"/>
            <a:ext cx="54024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РАДОСТИ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22085" y="3929066"/>
            <a:ext cx="512191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ДОБОРТЫ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214290"/>
            <a:ext cx="48718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СТРАНА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786058"/>
            <a:ext cx="8707833" cy="14465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ПРИКЛЮЧЕНИЙ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pt_0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28604"/>
            <a:ext cx="3714776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71472" y="4786322"/>
            <a:ext cx="7447872" cy="1754326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Алексей Николаевич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Толстой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 descr="облож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428604"/>
            <a:ext cx="2976573" cy="4333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ke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642918"/>
            <a:ext cx="7715304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285728"/>
            <a:ext cx="707236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Герои сказки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07011517514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142984"/>
            <a:ext cx="5262576" cy="5119702"/>
          </a:xfrm>
          <a:prstGeom prst="rect">
            <a:avLst/>
          </a:prstGeom>
        </p:spPr>
      </p:pic>
      <p:pic>
        <p:nvPicPr>
          <p:cNvPr id="5" name="Рисунок 4" descr="20409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000" y="1285860"/>
            <a:ext cx="4984776" cy="3786214"/>
          </a:xfrm>
          <a:prstGeom prst="rect">
            <a:avLst/>
          </a:prstGeom>
        </p:spPr>
      </p:pic>
      <p:pic>
        <p:nvPicPr>
          <p:cNvPr id="6" name="Рисунок 5" descr="untitled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1071546"/>
            <a:ext cx="3571900" cy="5143536"/>
          </a:xfrm>
          <a:prstGeom prst="rect">
            <a:avLst/>
          </a:prstGeom>
        </p:spPr>
      </p:pic>
      <p:pic>
        <p:nvPicPr>
          <p:cNvPr id="9" name="Рисунок 8" descr="c4b41d45537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539" y="1214422"/>
            <a:ext cx="4071965" cy="5357850"/>
          </a:xfrm>
          <a:prstGeom prst="rect">
            <a:avLst/>
          </a:prstGeom>
        </p:spPr>
      </p:pic>
      <p:pic>
        <p:nvPicPr>
          <p:cNvPr id="10" name="Рисунок 9" descr="1246667473_1246606143_p_2188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7050" y="1524000"/>
            <a:ext cx="4648222" cy="5334000"/>
          </a:xfrm>
          <a:prstGeom prst="rect">
            <a:avLst/>
          </a:prstGeom>
        </p:spPr>
      </p:pic>
      <p:pic>
        <p:nvPicPr>
          <p:cNvPr id="11" name="Рисунок 10" descr="k1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727" y="1714488"/>
            <a:ext cx="3036115" cy="4857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28604"/>
            <a:ext cx="64294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Герои сказки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%D1%8F%D1%8F%D1%8F%D1%8F%D1%8F%D1%8F%D1%8F%D1%8F%D1%8F%D1%8F%D1%8F%D1%8F%D1%8F%D1%8F%D1%8F%D1%8F%D1%8F%D1%8A%D1%8A%D1%8A(1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285860"/>
            <a:ext cx="2286000" cy="3048000"/>
          </a:xfrm>
          <a:prstGeom prst="rect">
            <a:avLst/>
          </a:prstGeom>
        </p:spPr>
      </p:pic>
      <p:pic>
        <p:nvPicPr>
          <p:cNvPr id="4" name="Рисунок 3" descr="post-44408-121018298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2857473"/>
            <a:ext cx="2967107" cy="4000527"/>
          </a:xfrm>
          <a:prstGeom prst="rect">
            <a:avLst/>
          </a:prstGeom>
        </p:spPr>
      </p:pic>
      <p:pic>
        <p:nvPicPr>
          <p:cNvPr id="5" name="Рисунок 4" descr="Karabas-Baraba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174" y="1571612"/>
            <a:ext cx="3286148" cy="5000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_0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596" y="285728"/>
            <a:ext cx="832311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81EB2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 пруду </a:t>
            </a:r>
          </a:p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81EB2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у черепахи </a:t>
            </a:r>
            <a:r>
              <a:rPr lang="ru-RU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81EB2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Тортиллы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681EB2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285992"/>
            <a:ext cx="5420081" cy="1323439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КАБУЗА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9439" y="2967335"/>
            <a:ext cx="4320413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ОЛЕПОН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9439" y="2967335"/>
            <a:ext cx="4320413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ПОЛЕНО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285992"/>
            <a:ext cx="5429256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АЗБУКА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09439" y="2967335"/>
            <a:ext cx="5428089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КАРОСТКА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71670" y="3000372"/>
            <a:ext cx="5428089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КАСТОРКА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71934" y="5072074"/>
            <a:ext cx="4643470" cy="11079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МАРЕДУР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43372" y="5000636"/>
            <a:ext cx="4572032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ДУРЕМАР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628" y="2143116"/>
            <a:ext cx="3518912" cy="132343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САНОС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29190" y="2143116"/>
            <a:ext cx="3518913" cy="132343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СОСНА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09439" y="2967335"/>
            <a:ext cx="531107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</a:t>
            </a:r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ЯНИЛОМ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09439" y="2967335"/>
            <a:ext cx="5702203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«МОЛНИЯ»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15583968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43042" y="2714620"/>
            <a:ext cx="6072230" cy="21236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Кукольный театр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sndAc>
      <p:stSnd>
        <p:snd r:embed="rId2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reen-fields-3d-screensaver-640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broken-pot-caroline-philp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2298" y="4779392"/>
            <a:ext cx="2071702" cy="2078608"/>
          </a:xfrm>
          <a:prstGeom prst="rect">
            <a:avLst/>
          </a:prstGeom>
        </p:spPr>
      </p:pic>
      <p:pic>
        <p:nvPicPr>
          <p:cNvPr id="5" name="Рисунок 4" descr="i_008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2264" y="1357298"/>
            <a:ext cx="2385294" cy="1962519"/>
          </a:xfrm>
          <a:prstGeom prst="rect">
            <a:avLst/>
          </a:prstGeom>
        </p:spPr>
      </p:pic>
      <p:pic>
        <p:nvPicPr>
          <p:cNvPr id="6" name="Рисунок 5" descr="chaussure_1200152045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509346">
            <a:off x="4417354" y="4906608"/>
            <a:ext cx="2196671" cy="1649922"/>
          </a:xfrm>
          <a:prstGeom prst="rect">
            <a:avLst/>
          </a:prstGeom>
        </p:spPr>
      </p:pic>
      <p:pic>
        <p:nvPicPr>
          <p:cNvPr id="8" name="Рисунок 7" descr="Dirty-Cotton-Rag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2019852">
            <a:off x="321712" y="4492248"/>
            <a:ext cx="1772056" cy="1696839"/>
          </a:xfrm>
          <a:prstGeom prst="rect">
            <a:avLst/>
          </a:prstGeom>
        </p:spPr>
      </p:pic>
      <p:pic>
        <p:nvPicPr>
          <p:cNvPr id="9" name="Рисунок 8" descr="%ec%ff%f2%e0%ff%20%e1%f3%ec%e0%e3%e0%20%5b640x480%5d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34" y="857232"/>
            <a:ext cx="2808407" cy="2643206"/>
          </a:xfrm>
          <a:prstGeom prst="rect">
            <a:avLst/>
          </a:prstGeom>
        </p:spPr>
      </p:pic>
      <p:pic>
        <p:nvPicPr>
          <p:cNvPr id="11" name="Рисунок 10" descr="7dc3dc8f007e.jpg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57488" y="3286124"/>
            <a:ext cx="2071702" cy="167106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85786" y="214290"/>
            <a:ext cx="7429552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ПОЛЕ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15" action="ppaction://hlinksldjump"/>
              </a:rPr>
              <a:t>ЧУДЕС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" name="Рисунок 12" descr="post-3285-1160723376.jpg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28860" y="5453066"/>
            <a:ext cx="1404934" cy="1404934"/>
          </a:xfrm>
          <a:prstGeom prst="rect">
            <a:avLst/>
          </a:prstGeom>
        </p:spPr>
      </p:pic>
      <p:pic>
        <p:nvPicPr>
          <p:cNvPr id="14" name="Рисунок 13" descr="Rebeca%20Sanver%2001.jpg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 rot="12999926">
            <a:off x="5500694" y="2786058"/>
            <a:ext cx="1351598" cy="1587162"/>
          </a:xfrm>
          <a:prstGeom prst="rect">
            <a:avLst/>
          </a:prstGeom>
        </p:spPr>
      </p:pic>
      <p:pic>
        <p:nvPicPr>
          <p:cNvPr id="15" name="Рисунок 14" descr="images.jpg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143372" y="1500174"/>
            <a:ext cx="1214444" cy="1500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322</TotalTime>
  <Words>135</Words>
  <Application>Microsoft Office PowerPoint</Application>
  <PresentationFormat>Экран (4:3)</PresentationFormat>
  <Paragraphs>57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Зенит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Алина</dc:creator>
  <cp:lastModifiedBy>Алина</cp:lastModifiedBy>
  <cp:revision>33</cp:revision>
  <dcterms:created xsi:type="dcterms:W3CDTF">2010-11-28T13:38:07Z</dcterms:created>
  <dcterms:modified xsi:type="dcterms:W3CDTF">2013-11-06T15:22:33Z</dcterms:modified>
</cp:coreProperties>
</file>