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мос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00197"/>
          </a:xfrm>
        </p:spPr>
        <p:txBody>
          <a:bodyPr/>
          <a:lstStyle/>
          <a:p>
            <a:r>
              <a:rPr lang="ru-RU" dirty="0" smtClean="0"/>
              <a:t>Творчество Маршака детям.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4071966"/>
          </a:xfrm>
        </p:spPr>
        <p:txBody>
          <a:bodyPr>
            <a:normAutofit/>
          </a:bodyPr>
          <a:lstStyle/>
          <a:p>
            <a:r>
              <a:rPr lang="ru-RU" dirty="0" smtClean="0"/>
              <a:t>«Все умирает на земле и в море, </a:t>
            </a:r>
            <a:br>
              <a:rPr lang="ru-RU" dirty="0" smtClean="0"/>
            </a:br>
            <a:r>
              <a:rPr lang="ru-RU" dirty="0" smtClean="0"/>
              <a:t>Но человек суровей осужден: </a:t>
            </a:r>
            <a:br>
              <a:rPr lang="ru-RU" dirty="0" smtClean="0"/>
            </a:br>
            <a:r>
              <a:rPr lang="ru-RU" dirty="0" smtClean="0"/>
              <a:t>Он должен знать о смертном приговоре, </a:t>
            </a:r>
            <a:br>
              <a:rPr lang="ru-RU" dirty="0" smtClean="0"/>
            </a:br>
            <a:r>
              <a:rPr lang="ru-RU" dirty="0" smtClean="0"/>
              <a:t>Подписанном, когда он был рожден.</a:t>
            </a:r>
            <a:br>
              <a:rPr lang="ru-RU" dirty="0" smtClean="0"/>
            </a:br>
            <a:r>
              <a:rPr lang="ru-RU" dirty="0" smtClean="0"/>
              <a:t>Но, сознавая жизни быстротечность, </a:t>
            </a:r>
            <a:br>
              <a:rPr lang="ru-RU" dirty="0" smtClean="0"/>
            </a:br>
            <a:r>
              <a:rPr lang="ru-RU" dirty="0" smtClean="0"/>
              <a:t>Он так живет - наперекор всему, </a:t>
            </a:r>
            <a:br>
              <a:rPr lang="ru-RU" dirty="0" smtClean="0"/>
            </a:br>
            <a:r>
              <a:rPr lang="ru-RU" dirty="0" smtClean="0"/>
              <a:t>Как будто жить рассчитывает вечность </a:t>
            </a:r>
            <a:br>
              <a:rPr lang="ru-RU" dirty="0" smtClean="0"/>
            </a:br>
            <a:r>
              <a:rPr lang="ru-RU" dirty="0" smtClean="0"/>
              <a:t>И этот мир принадлежит ему.»</a:t>
            </a:r>
          </a:p>
          <a:p>
            <a:r>
              <a:rPr lang="ru-RU" dirty="0" smtClean="0"/>
              <a:t>С. Маршак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Захотела девочка котёнка выкупать. Принесла Кусочек Мыла И мочалку Раздобыла И водицы Из котла В чайной Чашке Принесла. Не хотел котёнок мыться Опрокинул он корытце </a:t>
            </a:r>
            <a:r>
              <a:rPr lang="en-US" sz="2000" dirty="0" smtClean="0"/>
              <a:t>  </a:t>
            </a:r>
            <a:r>
              <a:rPr lang="ru-RU" sz="2000" dirty="0" smtClean="0"/>
              <a:t>. Вот какой глупый котёнок! </a:t>
            </a:r>
            <a:endParaRPr lang="ru-RU" sz="2000" dirty="0"/>
          </a:p>
        </p:txBody>
      </p:sp>
      <p:pic>
        <p:nvPicPr>
          <p:cNvPr id="5124" name="Picture 4" descr="http://900igr.net/datas/skazki-i-igry/Usatyj-polosatyj.files/0016-016-I-v-uglu-za-sundukom-Nachal-mytsja-jazy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5500726" cy="4125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186238" cy="53578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Стала девочка учить котёнка говорить: - Котик, скажи: </a:t>
            </a:r>
            <a:r>
              <a:rPr lang="ru-RU" sz="2000" dirty="0" err="1" smtClean="0"/>
              <a:t>мя-чик</a:t>
            </a:r>
            <a:r>
              <a:rPr lang="ru-RU" sz="2000" dirty="0" smtClean="0"/>
              <a:t>. А он говорит: мяу! - Скажи: </a:t>
            </a:r>
            <a:r>
              <a:rPr lang="ru-RU" sz="2000" dirty="0" err="1" smtClean="0"/>
              <a:t>ло-шадь</a:t>
            </a:r>
            <a:r>
              <a:rPr lang="ru-RU" sz="2000" dirty="0" smtClean="0"/>
              <a:t>. А он говорит: мяу! - Скажи: </a:t>
            </a:r>
            <a:r>
              <a:rPr lang="ru-RU" sz="2000" dirty="0" err="1" smtClean="0"/>
              <a:t>э-лек-три-че-ство</a:t>
            </a:r>
            <a:r>
              <a:rPr lang="ru-RU" sz="2000" dirty="0" smtClean="0"/>
              <a:t>. А он говорит: мяу-мяу! Всё "мяу" да "мяу"! Вот какой глупый котёнок! Стала девочка котёнка кормить. Принесла овсяной кашки Отвернулся он от чашки. Принесла ему редиски - Отвернулся он от миски. Принесла кусочек сала. Говорит котёнок: - Мало! Вот какой глупый котёнок! </a:t>
            </a:r>
            <a:endParaRPr lang="ru-RU" sz="2000" dirty="0"/>
          </a:p>
        </p:txBody>
      </p:sp>
      <p:pic>
        <p:nvPicPr>
          <p:cNvPr id="4098" name="Picture 2" descr="http://www.likebook.ru/store/pictures/175/175997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4000528" cy="52149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 было в доме мышей, а было много карандашей. Лежали они на столе у папы и попали котёнку в лапы. Как помчался он вприпрыжку, карандаш поймал, как мышку, И давай его катать - Из-под стула под кровать, От стола до табурета, От комода до буфета. Подтолкнёт - и цап-царап! А потом загнал под </a:t>
            </a:r>
            <a:r>
              <a:rPr lang="ru-RU" sz="2000" dirty="0" err="1" smtClean="0"/>
              <a:t>шкап</a:t>
            </a:r>
            <a:r>
              <a:rPr lang="ru-RU" sz="2000" dirty="0" smtClean="0"/>
              <a:t>. Ждёт на коврике у </a:t>
            </a:r>
            <a:r>
              <a:rPr lang="ru-RU" sz="2000" dirty="0" err="1" smtClean="0"/>
              <a:t>шкапа</a:t>
            </a:r>
            <a:r>
              <a:rPr lang="ru-RU" sz="2000" dirty="0" smtClean="0"/>
              <a:t>, Притаился, чуть дыша... Коротка кошачья лапа - Не достать карандаша! Вот какой глупый котёнок! </a:t>
            </a:r>
          </a:p>
          <a:p>
            <a:endParaRPr lang="ru-RU" dirty="0"/>
          </a:p>
        </p:txBody>
      </p:sp>
      <p:pic>
        <p:nvPicPr>
          <p:cNvPr id="3074" name="Picture 2" descr="http://www.modernlib.ru/books/marshak_samuil_yakovlevich/usatiy_polosatiy/i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494292"/>
            <a:ext cx="5857916" cy="3149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928670"/>
            <a:ext cx="4614866" cy="519749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Закутала девочка котёнка в платок и пошла с ним в сад. Люди спрашивают: - Кто это у вас? А девочка говорит:- Это моя дочка. Люди спрашивают: - Почему у неё мохнатые лапы, а усы, как у папы? Девочка говорит:- Она давно не брилась. А котёнок как выскочит, как побежит,- все и увидели, что это котёнок - усатый, полосатый. Вот какой глупый котёнок!  </a:t>
            </a:r>
            <a:endParaRPr lang="ru-RU" sz="2400" dirty="0"/>
          </a:p>
        </p:txBody>
      </p:sp>
      <p:pic>
        <p:nvPicPr>
          <p:cNvPr id="2050" name="Picture 2" descr="http://s-marshak.ru/books/u/u10/u1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781425" cy="520065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А потом, а потом стал он умным котом. А девочка тоже выросла, стала ещё умнее и учится в первом  первой школы.</a:t>
            </a:r>
            <a:endParaRPr lang="ru-RU" sz="2200" dirty="0"/>
          </a:p>
        </p:txBody>
      </p:sp>
      <p:pic>
        <p:nvPicPr>
          <p:cNvPr id="4" name="Содержимое 3" descr="usati_polosati18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0" y="2793206"/>
            <a:ext cx="2667000" cy="20478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Красота окружающего мира и любовь к природе.</a:t>
            </a:r>
            <a:endParaRPr lang="ru-RU" dirty="0"/>
          </a:p>
        </p:txBody>
      </p:sp>
      <p:pic>
        <p:nvPicPr>
          <p:cNvPr id="4" name="Содержимое 3" descr="e33449_w300_landscape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2428867"/>
            <a:ext cx="2643206" cy="3964809"/>
          </a:xfrm>
        </p:spPr>
      </p:pic>
      <p:pic>
        <p:nvPicPr>
          <p:cNvPr id="30722" name="Picture 2" descr="http://www.mdk-arbat.ru/main-book-image/695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786214" cy="48517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Юмор и сатира в стихах.</a:t>
            </a:r>
            <a:endParaRPr lang="ru-RU" dirty="0"/>
          </a:p>
        </p:txBody>
      </p:sp>
      <p:pic>
        <p:nvPicPr>
          <p:cNvPr id="4" name="Содержимое 3" descr="1350411435_vot_kakoi_rasseianyi_oskazkaxru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8991" y="2214554"/>
            <a:ext cx="3110209" cy="3657606"/>
          </a:xfrm>
        </p:spPr>
      </p:pic>
      <p:pic>
        <p:nvPicPr>
          <p:cNvPr id="29698" name="Picture 2" descr="http://sovietcartoons.net/uploads/posts/2012-03/1333099882_1077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4937107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._Marshak__Bagazh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142984"/>
            <a:ext cx="3785873" cy="5564918"/>
          </a:xfrm>
        </p:spPr>
      </p:pic>
      <p:pic>
        <p:nvPicPr>
          <p:cNvPr id="28674" name="Picture 2" descr="http://www.bankreceptov.ru/pic/skazki-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808377" cy="349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106236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928670"/>
            <a:ext cx="5862670" cy="564360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85170361656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143116"/>
            <a:ext cx="3048000" cy="4340352"/>
          </a:xfrm>
        </p:spPr>
      </p:pic>
      <p:pic>
        <p:nvPicPr>
          <p:cNvPr id="34818" name="Picture 2" descr="http://www.ircenter.ru/files/products/pics/59210/previews/27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714776" cy="54201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114800" cy="6000792"/>
          </a:xfrm>
          <a:effectLst/>
        </p:spPr>
        <p:txBody>
          <a:bodyPr>
            <a:normAutofit fontScale="90000"/>
          </a:bodyPr>
          <a:lstStyle/>
          <a:p>
            <a:r>
              <a:rPr lang="ru-RU" sz="2400" dirty="0" smtClean="0"/>
              <a:t>Самуил Яковлевич Маршак оставил большое и разнообразное наследие:  стихи для детей и взрослых, сказки для чтения, сатирические эпиграммы, переводы. Для Маршака в детской книге не было мелочей. Чем младше возраст читателя, тем суровее были требования поэта-редактора к книге.  « Большая литература для маленьких» – так звучит его девиз.</a:t>
            </a:r>
            <a:endParaRPr lang="ru-RU" sz="2400" dirty="0"/>
          </a:p>
        </p:txBody>
      </p:sp>
      <p:pic>
        <p:nvPicPr>
          <p:cNvPr id="4" name="Содержимое 3" descr="marshak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928670"/>
            <a:ext cx="3357567" cy="48577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04363zf6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142984"/>
            <a:ext cx="4643470" cy="5240343"/>
          </a:xfrm>
        </p:spPr>
      </p:pic>
      <p:pic>
        <p:nvPicPr>
          <p:cNvPr id="33794" name="Picture 2" descr="http://www.ljplus.ru/img4/r/o/rognev/th_a9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69806"/>
            <a:ext cx="3571900" cy="50167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76392723504910855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428604"/>
            <a:ext cx="4680356" cy="62404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763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7929618" cy="5565221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С. Маршак родился 22 октября 1887 года  в городе Воронеже. </a:t>
            </a:r>
            <a:endParaRPr lang="ru-RU" dirty="0"/>
          </a:p>
        </p:txBody>
      </p:sp>
      <p:pic>
        <p:nvPicPr>
          <p:cNvPr id="5124" name="Picture 4" descr="http://rushist.narod.ru/files/photo/voronezh_old/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0131" y="3857628"/>
            <a:ext cx="4155068" cy="2714644"/>
          </a:xfrm>
          <a:prstGeom prst="rect">
            <a:avLst/>
          </a:prstGeom>
          <a:noFill/>
        </p:spPr>
      </p:pic>
      <p:pic>
        <p:nvPicPr>
          <p:cNvPr id="5126" name="Picture 6" descr="http://rushist.narod.ru/files/photo/voronezh_old/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16451"/>
            <a:ext cx="4214842" cy="365582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Его отец, Яков </a:t>
            </a:r>
            <a:r>
              <a:rPr lang="ru-RU" sz="2400" dirty="0" err="1" smtClean="0"/>
              <a:t>Миронович</a:t>
            </a:r>
            <a:r>
              <a:rPr lang="ru-RU" sz="2400" dirty="0" smtClean="0"/>
              <a:t> работал мастером на мыловаренном заводе. Мать, Евгения  Борисовна была домохозяйкой. Раннее детство и школьные годы Самуил провёл в городке Острогожске под Воронежем.</a:t>
            </a:r>
            <a:endParaRPr lang="ru-RU" sz="2400" dirty="0"/>
          </a:p>
        </p:txBody>
      </p:sp>
      <p:pic>
        <p:nvPicPr>
          <p:cNvPr id="4" name="Содержимое 3" descr="image005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2214554"/>
            <a:ext cx="2247900" cy="3307080"/>
          </a:xfrm>
        </p:spPr>
      </p:pic>
      <p:pic>
        <p:nvPicPr>
          <p:cNvPr id="4098" name="Picture 2" descr="http://s-marshak.ru/photo/family/family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324802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гимназии учитель словесности привил Маршаку любовь к поэзии . Маршак начал печататься в столичных журналах. Маршак- писатель разностороннего дарования: </a:t>
            </a:r>
            <a:r>
              <a:rPr lang="ru-RU" sz="2000" dirty="0" err="1" smtClean="0"/>
              <a:t>драмматург</a:t>
            </a:r>
            <a:r>
              <a:rPr lang="ru-RU" sz="2000" dirty="0" smtClean="0"/>
              <a:t> и сатирик, лирик и критик, детский поэт и переводчик, педагог и редактор. С 4-х лет сочинял стихи.</a:t>
            </a:r>
            <a:endParaRPr lang="ru-RU" sz="2000" dirty="0"/>
          </a:p>
        </p:txBody>
      </p:sp>
      <p:pic>
        <p:nvPicPr>
          <p:cNvPr id="4" name="Содержимое 3" descr="3085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1680197"/>
            <a:ext cx="3071834" cy="4792061"/>
          </a:xfrm>
        </p:spPr>
      </p:pic>
      <p:pic>
        <p:nvPicPr>
          <p:cNvPr id="3074" name="Picture 2" descr="http://sergeyesenin.ucoz.ru/_ph/2/2/815946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1813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2971792" cy="5429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Судьба Маршака сложилась так, что интерес к детям, детским коллективам возникли у него задолго до того, как он стал детским писателем. В Англии Маршак целый год прожил в лесной школе, участвуя в весёлых детских праздниках. В 1922 году  в Петрограде организует детский журнал  «Воробей».</a:t>
            </a:r>
            <a:endParaRPr lang="ru-RU" sz="2000" dirty="0"/>
          </a:p>
        </p:txBody>
      </p:sp>
      <p:pic>
        <p:nvPicPr>
          <p:cNvPr id="4" name="Содержимое 3" descr="marshak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071546"/>
            <a:ext cx="5341332" cy="41148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Тема счастливого детства.</a:t>
            </a:r>
            <a:endParaRPr lang="ru-RU" dirty="0"/>
          </a:p>
        </p:txBody>
      </p:sp>
      <p:pic>
        <p:nvPicPr>
          <p:cNvPr id="6" name="Содержимое 5" descr="0_6be25_40b800d1_XL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928670"/>
            <a:ext cx="2515665" cy="3286148"/>
          </a:xfrm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Жила-была девочка. Как её звали? Кто звал,</a:t>
            </a:r>
          </a:p>
          <a:p>
            <a:r>
              <a:rPr lang="ru-RU" dirty="0" smtClean="0"/>
              <a:t>Тот и знал.</a:t>
            </a:r>
          </a:p>
          <a:p>
            <a:r>
              <a:rPr lang="ru-RU" dirty="0" smtClean="0"/>
              <a:t>А вы не знаете.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Сколько ей было лет?</a:t>
            </a:r>
          </a:p>
          <a:p>
            <a:r>
              <a:rPr lang="ru-RU" dirty="0" smtClean="0"/>
              <a:t>Сколько зим,</a:t>
            </a:r>
          </a:p>
          <a:p>
            <a:r>
              <a:rPr lang="ru-RU" dirty="0" smtClean="0"/>
              <a:t>Столько лет, -</a:t>
            </a:r>
          </a:p>
          <a:p>
            <a:r>
              <a:rPr lang="ru-RU" dirty="0" smtClean="0"/>
              <a:t>Сорока ещё нет.</a:t>
            </a:r>
          </a:p>
          <a:p>
            <a:r>
              <a:rPr lang="ru-RU" dirty="0" smtClean="0"/>
              <a:t>А всего четыре года.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И был у неё... Кто у неё был?</a:t>
            </a:r>
          </a:p>
          <a:p>
            <a:r>
              <a:rPr lang="ru-RU" dirty="0" smtClean="0"/>
              <a:t>Серый,</a:t>
            </a:r>
          </a:p>
          <a:p>
            <a:r>
              <a:rPr lang="ru-RU" dirty="0" smtClean="0"/>
              <a:t>Усатый,</a:t>
            </a:r>
          </a:p>
          <a:p>
            <a:r>
              <a:rPr lang="ru-RU" dirty="0" smtClean="0"/>
              <a:t>Весь полосатый.</a:t>
            </a:r>
          </a:p>
          <a:p>
            <a:r>
              <a:rPr lang="ru-RU" dirty="0" smtClean="0"/>
              <a:t>Кто это такой? Котёнок.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8194" name="Picture 2" descr="http://litrus.net/images/books/129473_i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00372"/>
            <a:ext cx="2927787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И был у неё... Кто у неё был? Серый, Усатый, Весь полосатый. Кто это такой? Котёнок. Стала девочка котёнка спать укладывать. - Вот тебе под спинку Мягкую перинку. Сверху на перинку Чистую простынку. Вот тебе под ушки Белые подушки. Одеяльце на пуху И платочек наверху. Уложила котёнка, а сама пошла ужинать. Приходит назад, - что такое? </a:t>
            </a:r>
            <a:endParaRPr lang="ru-RU" sz="2000" dirty="0"/>
          </a:p>
        </p:txBody>
      </p:sp>
      <p:pic>
        <p:nvPicPr>
          <p:cNvPr id="7170" name="Picture 2" descr="http://s016.radikal.ru/i334/1104/21/dfe74651d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4402733" cy="297184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Хвостик - на подушке, На простынке - ушки. Разве так спят? Перевернула она котёнка, уложила как надо: Под спинку - Перинку. На перинку - Простынку. Под ушки - Подушки. А сама пошла ужинать. Приходит опять,- что такое? Ни перинки, Ни простынки, Ни подушки Не видать, А усатый, Полосатый Перебрался Под кровать. Разве так спят? Вот какой глупый котёнок! </a:t>
            </a:r>
            <a:endParaRPr lang="ru-RU" sz="2000" dirty="0"/>
          </a:p>
        </p:txBody>
      </p:sp>
      <p:pic>
        <p:nvPicPr>
          <p:cNvPr id="6148" name="Picture 4" descr="http://www.litmir.net/BookBinary/94800/1333242917/i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071966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714</Words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Творчество Маршака детям.</vt:lpstr>
      <vt:lpstr>Самуил Яковлевич Маршак оставил большое и разнообразное наследие:  стихи для детей и взрослых, сказки для чтения, сатирические эпиграммы, переводы. Для Маршака в детской книге не было мелочей. Чем младше возраст читателя, тем суровее были требования поэта-редактора к книге.  « Большая литература для маленьких» – так звучит его девиз.</vt:lpstr>
      <vt:lpstr>Слайд 3</vt:lpstr>
      <vt:lpstr>Его отец, Яков Миронович работал мастером на мыловаренном заводе. Мать, Евгения  Борисовна была домохозяйкой. Раннее детство и школьные годы Самуил провёл в городке Острогожске под Воронежем.</vt:lpstr>
      <vt:lpstr>В гимназии учитель словесности привил Маршаку любовь к поэзии . Маршак начал печататься в столичных журналах. Маршак- писатель разностороннего дарования: драмматург и сатирик, лирик и критик, детский поэт и переводчик, педагог и редактор. С 4-х лет сочинял стихи.</vt:lpstr>
      <vt:lpstr>Судьба Маршака сложилась так, что интерес к детям, детским коллективам возникли у него задолго до того, как он стал детским писателем. В Англии Маршак целый год прожил в лесной школе, участвуя в весёлых детских праздниках. В 1922 году  в Петрограде организует детский журнал  «Воробей».</vt:lpstr>
      <vt:lpstr>Тема счастливого детства.</vt:lpstr>
      <vt:lpstr>Слайд 8</vt:lpstr>
      <vt:lpstr>Слайд 9</vt:lpstr>
      <vt:lpstr>Слайд 10</vt:lpstr>
      <vt:lpstr>Слайд 11</vt:lpstr>
      <vt:lpstr>Слайд 12</vt:lpstr>
      <vt:lpstr>Слайд 13</vt:lpstr>
      <vt:lpstr>А потом, а потом стал он умным котом. А девочка тоже выросла, стала ещё умнее и учится в первом  первой школы.</vt:lpstr>
      <vt:lpstr>Красота окружающего мира и любовь к природе.</vt:lpstr>
      <vt:lpstr>Юмор и сатира в стихах.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Маршака детям.</dc:title>
  <cp:lastModifiedBy>Космос</cp:lastModifiedBy>
  <cp:revision>40</cp:revision>
  <dcterms:modified xsi:type="dcterms:W3CDTF">2013-02-09T15:08:16Z</dcterms:modified>
</cp:coreProperties>
</file>