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A863-1902-4CD2-946C-97519CD134E0}" type="datetimeFigureOut">
              <a:rPr lang="ru-RU" smtClean="0"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5F83-C3B4-4351-B2D1-F1C9DBC05E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охоте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333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48000"/>
            <a:ext cx="5400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рода Тургеневых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5637" y="1958181"/>
            <a:ext cx="2752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1462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На охоте</vt:lpstr>
      <vt:lpstr>Герб рода Тургеневых</vt:lpstr>
      <vt:lpstr>Слайд 4</vt:lpstr>
      <vt:lpstr>Слайд 5</vt:lpstr>
    </vt:vector>
  </TitlesOfParts>
  <Company>Худеевы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</cp:revision>
  <dcterms:created xsi:type="dcterms:W3CDTF">2011-11-09T13:26:38Z</dcterms:created>
  <dcterms:modified xsi:type="dcterms:W3CDTF">2011-11-09T13:27:43Z</dcterms:modified>
</cp:coreProperties>
</file>