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d+37DZVL/Fk4YpwhYmO2dQ" hashData="plzZLIRA30ld90c2bu3MZ+9Lri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3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2F15B-0F8D-49D7-9D76-40841BC0E86F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Сафонова Ольга Сергеевна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14C02-6598-4ED6-8746-062134B3E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7960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1610E-A569-4596-BDF6-CFA777773AD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Сафонова Ольга Сергеевна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D1167-480D-4FFB-939A-1A27960B2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8859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1167-480D-4FFB-939A-1A27960B29E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Сафонова Ольга Сергеевна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90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Сафонова Ольга Сергеевна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D1167-480D-4FFB-939A-1A27960B29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93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Сафонова Ольга Сергеевна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D1167-480D-4FFB-939A-1A27960B29E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52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B016-8115-4A1B-B5A4-017FEE48CEEF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259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56F6-7773-4DF0-9BBB-F1186D9FB103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4976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5EE6-B4FB-4160-A09B-6C5555EB3ACE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1080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3229-9A28-4821-92DC-A6910216ECDD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4175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ACF2-0952-4C73-9A6E-2E828050869C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9914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C033-1BAB-4D37-917C-949B28B77029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754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F09-6FF1-4ADA-8491-745C5CCD2C69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942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957D-C789-4A3A-834F-DF19F0E9C43B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359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45A-6378-4883-A933-454ED506FE14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2346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AC2E-55A7-4592-A091-4480F3A24E6A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3538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73F8-F441-442F-968E-98BF381A6FC5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225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79F7-E975-44E3-9515-39DDEE76283D}" type="datetime1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C104-56FB-46B7-BC24-584936669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04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iafilmy.su/487-morozko.html" TargetMode="External"/><Relationship Id="rId2" Type="http://schemas.openxmlformats.org/officeDocument/2006/relationships/hyperlink" Target="http://allforchildren.ru/diafilm/diafilm215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llday2.com/index.php?newsid=20895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funforkids.ru/diafilm/135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908"/>
            <a:ext cx="8288300" cy="61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61156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9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http://funforkids.ru/diafilm/135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991" y="0"/>
            <a:ext cx="9297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1912" y="6381328"/>
            <a:ext cx="792088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8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http://funforkids.ru/diafilm/135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930" y="0"/>
            <a:ext cx="9338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10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://funforkids.ru/diafilm/135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267"/>
            <a:ext cx="941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8940" y="6381328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52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http://funforkids.ru/diafilm/135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73584"/>
            <a:ext cx="65025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http://funforkids.ru/diafilm/135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623" y="-99392"/>
            <a:ext cx="9432775" cy="69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167" y="6461553"/>
            <a:ext cx="72008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909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http://funforkids.ru/diafilm/135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32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584" y="6381328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27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ttp://funforkids.ru/diafilm/135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87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0802" y="6461553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4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http://funforkids.ru/diafilm/135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57" y="-99392"/>
            <a:ext cx="9405257" cy="69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807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ttp://funforkids.ru/diafilm/135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566" y="0"/>
            <a:ext cx="9394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1047" y="6428539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3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http://funforkids.ru/diafilm/135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67"/>
            <a:ext cx="9425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584" y="6482349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28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funforkids.ru/diafilm/135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39" y="6416508"/>
            <a:ext cx="551403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50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ttp://funforkids.ru/diafilm/135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23" y="0"/>
            <a:ext cx="9387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61553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13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http://funforkids.ru/diafilm/135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077" y="0"/>
            <a:ext cx="9423711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58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98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ttp://funforkids.ru/diafilm/135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58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3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ttp://funforkids.ru/diafilm/135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4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68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ttp://funforkids.ru/diafilm/135/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9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ttp://funforkids.ru/diafilm/135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6510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7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ttp://funforkids.ru/diafilm/135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80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85616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8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ttp://funforkids.ru/diafilm/135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10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http://funforkids.ru/diafilm/135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8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282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http://funforkids.ru/diafilm/135/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558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6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funforkids.ru/diafilm/135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8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28085" y="6381328"/>
            <a:ext cx="442392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77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://funforkids.ru/diafilm/135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95977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3576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679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http://funforkids.ru/diafilm/135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6510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244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http://funforkids.ru/diafilm/135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7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3576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52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http://funforkids.ru/diafilm/135/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23070" cy="70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173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http://funforkids.ru/diafilm/135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2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0755" y="6473584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08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http://funforkids.ru/diafilm/135/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56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92471" y="6461553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53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ttp://funforkids.ru/diafilm/135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358" y="0"/>
            <a:ext cx="9345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44408" y="6461371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12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http://funforkids.ru/diafilm/135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3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3576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6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ttp://funforkids.ru/diafilm/135/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9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92875"/>
            <a:ext cx="658416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60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http://funforkids.ru/diafilm/135/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7149" y="0"/>
            <a:ext cx="942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730424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30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ttp://funforkids.ru/diafilm/135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984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0140" y="6492875"/>
            <a:ext cx="442392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99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87444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9249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 «ВСЁ ДЛЯ ДЕТЕЙ»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http://allforchildren.ru/diafilm/diafilm215.php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http://diafilmy.su/487-morozko.html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http://allday2.com/index.php?newsid=208955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Советские диафильмы онлайн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презентации: Сафонова О.С., учитель начальных классов, МБОУ «Школа № 25»г.о. Балашиха,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2781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http://funforkids.ru/diafilm/135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8718" y="0"/>
            <a:ext cx="9380891" cy="68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627" y="6381328"/>
            <a:ext cx="442392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5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://funforkids.ru/diafilm/135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8313" y="6381328"/>
            <a:ext cx="51440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96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funforkids.ru/diafilm/135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657" y="0"/>
            <a:ext cx="9369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14400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99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http://funforkids.ru/diafilm/135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8107" cy="476672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1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http://funforkids.ru/diafilm/135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69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01608" y="6381328"/>
            <a:ext cx="442392" cy="365125"/>
          </a:xfrm>
        </p:spPr>
        <p:txBody>
          <a:bodyPr/>
          <a:lstStyle/>
          <a:p>
            <a:fld id="{8075C104-56FB-46B7-BC24-5849366692FD}" type="slidenum"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32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99</Words>
  <Application>Microsoft Office PowerPoint</Application>
  <PresentationFormat>Экран (4:3)</PresentationFormat>
  <Paragraphs>59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Boss</cp:lastModifiedBy>
  <cp:revision>13</cp:revision>
  <dcterms:created xsi:type="dcterms:W3CDTF">2012-03-26T17:59:54Z</dcterms:created>
  <dcterms:modified xsi:type="dcterms:W3CDTF">2013-11-17T19:36:12Z</dcterms:modified>
</cp:coreProperties>
</file>