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" y="980728"/>
            <a:ext cx="9091850" cy="5091436"/>
          </a:xfrm>
        </p:spPr>
      </p:pic>
    </p:spTree>
    <p:extLst>
      <p:ext uri="{BB962C8B-B14F-4D97-AF65-F5344CB8AC3E}">
        <p14:creationId xmlns:p14="http://schemas.microsoft.com/office/powerpoint/2010/main" val="29458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8640"/>
            <a:ext cx="7260594" cy="6525344"/>
          </a:xfrm>
        </p:spPr>
      </p:pic>
    </p:spTree>
    <p:extLst>
      <p:ext uri="{BB962C8B-B14F-4D97-AF65-F5344CB8AC3E}">
        <p14:creationId xmlns:p14="http://schemas.microsoft.com/office/powerpoint/2010/main" val="34680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0648"/>
            <a:ext cx="6480720" cy="6480720"/>
          </a:xfrm>
        </p:spPr>
      </p:pic>
    </p:spTree>
    <p:extLst>
      <p:ext uri="{BB962C8B-B14F-4D97-AF65-F5344CB8AC3E}">
        <p14:creationId xmlns:p14="http://schemas.microsoft.com/office/powerpoint/2010/main" val="34391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2696"/>
            <a:ext cx="8890243" cy="5540750"/>
          </a:xfrm>
        </p:spPr>
      </p:pic>
    </p:spTree>
    <p:extLst>
      <p:ext uri="{BB962C8B-B14F-4D97-AF65-F5344CB8AC3E}">
        <p14:creationId xmlns:p14="http://schemas.microsoft.com/office/powerpoint/2010/main" val="3885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86" y="95071"/>
            <a:ext cx="8408870" cy="6733797"/>
          </a:xfrm>
        </p:spPr>
      </p:pic>
    </p:spTree>
    <p:extLst>
      <p:ext uri="{BB962C8B-B14F-4D97-AF65-F5344CB8AC3E}">
        <p14:creationId xmlns:p14="http://schemas.microsoft.com/office/powerpoint/2010/main" val="32131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790756" cy="6384161"/>
          </a:xfrm>
        </p:spPr>
      </p:pic>
    </p:spTree>
    <p:extLst>
      <p:ext uri="{BB962C8B-B14F-4D97-AF65-F5344CB8AC3E}">
        <p14:creationId xmlns:p14="http://schemas.microsoft.com/office/powerpoint/2010/main" val="24725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123</cp:lastModifiedBy>
  <cp:revision>1</cp:revision>
  <dcterms:modified xsi:type="dcterms:W3CDTF">2013-10-29T16:31:05Z</dcterms:modified>
</cp:coreProperties>
</file>