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4" r:id="rId2"/>
    <p:sldId id="332" r:id="rId3"/>
    <p:sldId id="348" r:id="rId4"/>
    <p:sldId id="291" r:id="rId5"/>
    <p:sldId id="300" r:id="rId6"/>
    <p:sldId id="321" r:id="rId7"/>
    <p:sldId id="331" r:id="rId8"/>
    <p:sldId id="322" r:id="rId9"/>
    <p:sldId id="329" r:id="rId10"/>
    <p:sldId id="328" r:id="rId11"/>
    <p:sldId id="327" r:id="rId12"/>
    <p:sldId id="326" r:id="rId13"/>
    <p:sldId id="285" r:id="rId14"/>
    <p:sldId id="308" r:id="rId15"/>
    <p:sldId id="309" r:id="rId16"/>
    <p:sldId id="350" r:id="rId17"/>
    <p:sldId id="286" r:id="rId18"/>
    <p:sldId id="318" r:id="rId19"/>
    <p:sldId id="289" r:id="rId20"/>
    <p:sldId id="320" r:id="rId21"/>
    <p:sldId id="296" r:id="rId22"/>
    <p:sldId id="290" r:id="rId23"/>
    <p:sldId id="295" r:id="rId24"/>
    <p:sldId id="301" r:id="rId25"/>
    <p:sldId id="306" r:id="rId26"/>
    <p:sldId id="305" r:id="rId27"/>
    <p:sldId id="312" r:id="rId28"/>
    <p:sldId id="298" r:id="rId29"/>
    <p:sldId id="313" r:id="rId30"/>
    <p:sldId id="277" r:id="rId31"/>
    <p:sldId id="278" r:id="rId32"/>
    <p:sldId id="279" r:id="rId33"/>
    <p:sldId id="280" r:id="rId34"/>
    <p:sldId id="333" r:id="rId35"/>
    <p:sldId id="334" r:id="rId36"/>
    <p:sldId id="335" r:id="rId37"/>
    <p:sldId id="340" r:id="rId38"/>
    <p:sldId id="341" r:id="rId39"/>
    <p:sldId id="342" r:id="rId40"/>
    <p:sldId id="338" r:id="rId41"/>
    <p:sldId id="337" r:id="rId42"/>
    <p:sldId id="343" r:id="rId43"/>
    <p:sldId id="344" r:id="rId44"/>
    <p:sldId id="347" r:id="rId45"/>
    <p:sldId id="345" r:id="rId46"/>
    <p:sldId id="346" r:id="rId47"/>
    <p:sldId id="315" r:id="rId48"/>
    <p:sldId id="28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9" autoAdjust="0"/>
    <p:restoredTop sz="94767" autoAdjust="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390DB-C866-4CD1-BD67-53104601338A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FA641-56F3-4D4C-A83F-55748F91C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2"/>
            <a:ext cx="8694130" cy="638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 образовательное  учреждение - центр развития  ребёнка детский сад  №28 «Светлячок» 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г.Туапсе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К СТЕНДУ СВЕТЛЯЧОК\светлячо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3429000"/>
            <a:ext cx="2085013" cy="2987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467528" cy="6858001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67544" y="879563"/>
            <a:ext cx="835292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Информационно-накопительный: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интереса детей для определения целей проекта.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и анализ литературы для взрослых и детей.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Обращение к специалистам.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Организационно-практический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6490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цикла познавательных занятий, на темы: “Туапсе –  город воинской славы», «Моя Родина – Краснодарский край»  и т. д.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альбомов “Достопримечательности моего города”,.«Хлеб – всему голова!», « Кубанский  быт» «Роспись  на  Кубани» ( Петриковская роспись)  и т. д.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Словотворчество с родителями «Сочини частушку о крае, городе», совместные  проведённые  праздники,  развлечения, КВН  и т. д.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дидактических игр по краеведению: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“Узнай, где я нахожусь?», «Собери картинку», «Бабушкин сундучок», «Карта моего города», «Город будущего», «Мой край родной», «Я - фотограф», «Вот моя улица, вот мой дом родной»  и т. д.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Тематические выставки (совместно с родителями)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фотоэкскурсии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городу, музеям, библиотекам , храмам, достопримечательностям города 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6541965"/>
            <a:ext cx="8964488" cy="1194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88640"/>
            <a:ext cx="85689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проведения и реализации проекта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42900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Обобщающий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занятия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продуктов детской деятельности.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этапов реализации проекта детьми.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Необходимые условия реализации проекта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детей и родителей;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разработки,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со специалистами детского сада.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Разучивание стихов,  песен о Кубани и  городе Туапсе.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музыкального зала в русских , кубанских, адыгейских и армянских  традициях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стенда  к  юбилеям края , района и города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макета храма, кубанского  подворья, 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мини – музея «Кубанская хата», «Русский  изба» и т. д.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24433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7281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картотек народных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/и,  сюжетно- ролевых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 фотоальбомов, литературы о климатических условиях, животном и растительном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мире Кубани, населяющих ее народах – русские, армяне, адыги, греки,  о Туапсинском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районе, обитателях Чёрного, Азовского морей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репродукции, фотографий, иллюстраций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кукол в национальных костюмах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фонотека.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39552" y="612394"/>
            <a:ext cx="835292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Духовно-нравственное воспитание должно носить комплексный характер, пронизывать все виды деятельности  дошкольника, осуществляться в повседневной жизни и на специальных занятиях по ознакомлению с окружающим. Наличие таких занятий является непременным условием полноценного духовно-нравственного воспитания, осуществляемого в системе.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проекта: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игры,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 игровые занятия,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реализации проекта мы пришли к выводу, что подобные занятия, праздники, развлечения,  экскурсии, игры, продуктивная деятельность объединяют детей общими впечатлениями, переживаниями, эмоциями, способствуют формированию коллективных взаимоотношений.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Создание в ДОУ педагогических условий для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духовно-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нравственного воспитания детей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тематические занятия,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индивидуальную, подгрупповую работу,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экскурсии,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наблюдения,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тематические прогулки,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походы-прогулки,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нерегламентированную деятельность,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тематические праздники,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викторины и т.д.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блокам: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«Моя семья»,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«Моя улица»,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«Мой детский сад»,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«Мой Туапсе»,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«Моя Кубань»,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«Моя Россия»,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«Дружба народов»,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«Обрядовые праздники»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«Государственные праздники» и т. д.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«Национальные  культуры края»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476672"/>
            <a:ext cx="7992888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254184"/>
            <a:ext cx="70567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СОТРУДНИЧЕСТВА ДЕТСКОГО САДА  С СЕМЬЕЙ ПО ВОСПИТАНИЮ ДУХОВНО-НРАВСТВЕННОЙ ЛИЧНОСТИ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0848"/>
            <a:ext cx="82809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гармонично развитой, духовно-нравственной личности через эффективное сотрудничество детского сада с семьей.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разработать модель эффективного сотрудничества ДОУ с семьей по воспитанию духовно-нравственной личности;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определить и реализовать комплекс классических и инновационных методов, форм взаимодействия педагогов и родителей, способствующих успешному воспитанию личности;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организационно-педагогические  условия сотрудничества ДОУ с семьями воспитанников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микросоциуме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964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8604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внимание уделяется работе с семьей.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родительские собрания на духовно-нравственные темы;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лекторий для родителей;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открытые показы воспитательно-образовательного процесса;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вечера вопросов и ответов;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проведение совместных учебных мероприятий (выставки, конкурсы, родительские семинары-собеседования на диалоговой основе, тематические семинары с использованием ТСО);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факультативные занятия совместно с родителями: анкетирование и тестирование родителей с целью выявления ошибок и коррекции процесса духовно-нравственного воспитания в семье;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индивидуальные консультации специалистов;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наглядные виды работы: информационные стенды для родителей, папки-передвижки,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выставки детских работ, дидактических игр, литературы;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экскурсии;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визиты домой;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обобщения и распространения опыта семейного воспитания;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индивидуальная работа с детьми;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совместные с родителями праздники, спектакли, именины детей;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помощь родителей детскому саду (облагораживание территории, участие в подготовке праздников, мелкий ремонт, хозяйственные работы).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692696"/>
            <a:ext cx="770485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692697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родителями: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04664"/>
            <a:ext cx="4464496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 работы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3347864" y="1412776"/>
            <a:ext cx="5472608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 – образовательное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занятия, беседы, рассматривание  иллюстраций и  т. д.)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2852936"/>
            <a:ext cx="5328592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 познавательное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праздники, игры, встречи, целевые прогулки, экскурсии  и т.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365104"/>
            <a:ext cx="525658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Нравственно- трудовое</a:t>
            </a:r>
          </a:p>
        </p:txBody>
      </p:sp>
      <p:cxnSp>
        <p:nvCxnSpPr>
          <p:cNvPr id="10" name="Прямая соединительная линия 9"/>
          <p:cNvCxnSpPr>
            <a:stCxn id="5" idx="2"/>
          </p:cNvCxnSpPr>
          <p:nvPr/>
        </p:nvCxnSpPr>
        <p:spPr>
          <a:xfrm>
            <a:off x="2915816" y="1268760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1"/>
          </p:cNvCxnSpPr>
          <p:nvPr/>
        </p:nvCxnSpPr>
        <p:spPr>
          <a:xfrm flipH="1" flipV="1">
            <a:off x="2915816" y="4797152"/>
            <a:ext cx="50405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3"/>
          </p:cNvCxnSpPr>
          <p:nvPr/>
        </p:nvCxnSpPr>
        <p:spPr>
          <a:xfrm flipH="1">
            <a:off x="2915816" y="2024844"/>
            <a:ext cx="432048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7" idx="1"/>
          </p:cNvCxnSpPr>
          <p:nvPr/>
        </p:nvCxnSpPr>
        <p:spPr>
          <a:xfrm flipH="1" flipV="1">
            <a:off x="2987824" y="3429000"/>
            <a:ext cx="432048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Содержимое 3" descr="http://28.doutuapse.ru/images/0527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9552" y="1052736"/>
            <a:ext cx="266429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Этнический  уголок  (воссоздание жилища жителей Кубани), созданный воспитателем Федосеевой Е. А.)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28.doutuapse.ru/images/05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2636912"/>
            <a:ext cx="2952328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Пользователь\Desktop\SDC1504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052736"/>
            <a:ext cx="397547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Пользователь\Desktop\SDC1504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3933056"/>
            <a:ext cx="3238500" cy="2428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28.doutuapse.ru/images/053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95736" y="4077072"/>
            <a:ext cx="266429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0"/>
            <a:ext cx="9396536" cy="6858001"/>
          </a:xfrm>
          <a:prstGeom prst="rect">
            <a:avLst/>
          </a:prstGeom>
          <a:noFill/>
        </p:spPr>
      </p:pic>
      <p:pic>
        <p:nvPicPr>
          <p:cNvPr id="3" name="Рисунок 2" descr="C:\Users\Метод\Desktop\мои доки\Копия ФОТО\ФОТО ДОУ\Фед ФОТО\2009\Познават\DSC031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32656"/>
            <a:ext cx="338437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67545" y="2996953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детей с животным миром 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Кавказских гор и Чёрного моря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Метод\Desktop\мои доки\Копия ФОТО\ФОТО ДОУ\Фед ФОТО\2009\Познават\DSC0317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88640"/>
            <a:ext cx="352839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16016" y="2780928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Знакомимся с «Обитателями теплых морей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(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 фото Андрющенко Н. В. 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Метод\Desktop\мои доки\Копия ФОТО\ФОТО ДОУ\Фед ФОТО\2009\Познават\DSC0316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933056"/>
            <a:ext cx="2952328" cy="2403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563888" y="4581128"/>
            <a:ext cx="23042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«Уголке патриотического воспитания»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Метод\Desktop\мои доки\Копия ФОТО\СТЕНД\FOTO\SDC1298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3573016"/>
            <a:ext cx="2592288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7164288" y="5661248"/>
            <a:ext cx="165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Выставка, посвященная Дню защитника Отечества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«Музей боевой славы»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  фото воспитатель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Куфтина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О. В. )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28.doutuapse.ru/images/90000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84063">
            <a:off x="703373" y="1568595"/>
            <a:ext cx="3744416" cy="2803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28.doutuapse.ru/images/90000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00805">
            <a:off x="4551985" y="1552447"/>
            <a:ext cx="4032448" cy="2793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ttp://28.doutuapse.ru/images/9080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3861048"/>
            <a:ext cx="3960440" cy="2434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воспитание дошкольников посредством этнокультурного развития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ФОТО  праздника  9  мая  2011 г\SDC1851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48680"/>
            <a:ext cx="280831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Пользователь\Desktop\ФОТО  праздника  9  мая  2011 г\SDC1847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2276872"/>
            <a:ext cx="2873375" cy="2155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Пользователь\Desktop\ФОТО  праздника  9  мая  2011 г\SDC1847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4149080"/>
            <a:ext cx="2625725" cy="1969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ользователь\Desktop\фото с  подгот.  гр.  музей  обор. Туапсе\SDC1751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4005064"/>
            <a:ext cx="3249414" cy="2293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Пользователь\Desktop\фото  выставки  цветов  9  мая 2011\SDC1826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476672"/>
            <a:ext cx="218045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Пользователь\Desktop\фото  23  февраля  с  папами\SDC16688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95936" y="692696"/>
            <a:ext cx="2054225" cy="1540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923928" y="2852936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Праздники и выставки посвящённые Дню победы</a:t>
            </a:r>
            <a:endParaRPr lang="ru-RU" sz="32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3" descr="F:\фото  Ивана  Купала  ДЕНЬ  ЗНАНИЙ\SDC103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76672"/>
            <a:ext cx="3742088" cy="2806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F:\фото  Ивана  Купала  ДЕНЬ  ЗНАНИЙ\SDC1030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716016" y="3645024"/>
            <a:ext cx="3736571" cy="2805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8"/>
          <p:cNvSpPr txBox="1">
            <a:spLocks/>
          </p:cNvSpPr>
          <p:nvPr/>
        </p:nvSpPr>
        <p:spPr>
          <a:xfrm rot="665615">
            <a:off x="1000100" y="3071810"/>
            <a:ext cx="7762900" cy="714380"/>
          </a:xfrm>
          <a:prstGeom prst="rect">
            <a:avLst/>
          </a:prstGeom>
          <a:ln w="34925" cap="flat" cmpd="sng" algn="ctr">
            <a:solidFill>
              <a:srgbClr val="FFFFFF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ОСЕНИНЫ</a:t>
            </a:r>
            <a:endParaRPr kumimoji="0" lang="ru-RU" sz="7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04664"/>
            <a:ext cx="3168352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9" y="332656"/>
            <a:ext cx="307234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Documents and Settings\Admin\Рабочий стол\для  Жени  фото\SDC14273.JPG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280831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923928" y="278092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праздники, занятия, практикумы  с  родителями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Пользователь\Desktop\фото  23  февраля  с  папами\SDC1668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3933056"/>
            <a:ext cx="338437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Documents and Settings\Admin\Рабочий стол\для  Жени  фото\SDC14319.JPG"/>
          <p:cNvPicPr/>
          <p:nvPr/>
        </p:nvPicPr>
        <p:blipFill>
          <a:blip r:embed="rId7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2808312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D:\Документы\ФОТО  Пасхального  праздника\SDC18045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122341" cy="2803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:\Документы\фото  кулинария\SDC17602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374441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:\КАТЯ  подготовка  к  пасхи\SDC1802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556792"/>
            <a:ext cx="374441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Документы\ФОТО  Пасхального  праздника\SDC18183.JPG"/>
          <p:cNvPicPr/>
          <p:nvPr/>
        </p:nvPicPr>
        <p:blipFill>
          <a:blip r:embed="rId6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4032448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Овал 6"/>
          <p:cNvSpPr/>
          <p:nvPr/>
        </p:nvSpPr>
        <p:spPr>
          <a:xfrm>
            <a:off x="5868144" y="476672"/>
            <a:ext cx="2664296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Светлая пасха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064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фото работы воспитателей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Е.Б. Зайцевой и Т.А. </a:t>
            </a:r>
            <a:r>
              <a:rPr lang="ru-RU" b="1" dirty="0" err="1" smtClean="0">
                <a:solidFill>
                  <a:srgbClr val="C00000"/>
                </a:solidFill>
              </a:rPr>
              <a:t>Аведисян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8352928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«Кубанские посиделки»  в  гостях адыгейский  танцевальный  ансамбль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 фото воспитатели Полещук  Л.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С.,Шевотлохова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Е.А.,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Мктрчян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И. 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Метод\Desktop\мои доки\Копия ФОТО\ФОТО ДОУ\Rabota\P10900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71641">
            <a:off x="594592" y="1578524"/>
            <a:ext cx="3611459" cy="2836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Метод\Desktop\мои доки\Копия ФОТО\ФОТО ДОУ\Казаки\Света 07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0661">
            <a:off x="5209114" y="1661839"/>
            <a:ext cx="3524649" cy="2726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Метод\Desktop\мои доки\Копия ФОТО\ФОТО ДОУ\АШЕ\SDC1319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4005064"/>
            <a:ext cx="316835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Метод\Desktop\мои доки\Копия ФОТО\СТЕНД\FOTO\SDC1358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12776"/>
            <a:ext cx="309634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Выступление на тематическом празднике «Народы Кубани»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4" descr="F:\фото  Ивана  Купала  ДЕНЬ  ЗНАНИЙ\SDC103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4149080"/>
            <a:ext cx="3144597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C:\Users\Пользователь\Desktop\ФОТО ВЗРОСЛЫХ В КОСТ. ПРАЗД. ЕДИНСТВА 2011\SDC1079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4738436" y="958308"/>
            <a:ext cx="3277023" cy="2457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Documents\фото праздника  в  ст.гр. многонац.-ый\SDC1066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4149080"/>
            <a:ext cx="316835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6064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проведении праздника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Яблочный спас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принимали участие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воспитанников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фото воспитатели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Шевотлохова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Е.А.,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Карагозян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Р.А.,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Рыженкова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М.Г., Андрющенко Н.В., Федосеева Е.А. с родителями</a:t>
            </a:r>
            <a:endParaRPr lang="ru-RU" dirty="0"/>
          </a:p>
        </p:txBody>
      </p:sp>
      <p:pic>
        <p:nvPicPr>
          <p:cNvPr id="5" name="Рисунок 4" descr="IMG_620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293096"/>
            <a:ext cx="302433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Пользователь\Desktop\фото Яблочный спас 2012 г\IMG_553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484784"/>
            <a:ext cx="345638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Пользователь\Desktop\фото Яблочный спас 2012 г\IMG_560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1628800"/>
            <a:ext cx="3240360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Users\Пользователь\Desktop\фото Яблочный спас 2012 г\IMG_563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4293096"/>
            <a:ext cx="338437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ФОТО  праздника  9  мая  2011 г\SDC1851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48680"/>
            <a:ext cx="280831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Пользователь\Desktop\ФОТО  праздника  9  мая  2011 г\SDC1847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2276872"/>
            <a:ext cx="2873375" cy="2155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Пользователь\Desktop\ФОТО  праздника  9  мая  2011 г\SDC1847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4149080"/>
            <a:ext cx="2625725" cy="1969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ользователь\Desktop\фото с  подгот.  гр.  музей  обор. Туапсе\SDC1751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4005064"/>
            <a:ext cx="3249414" cy="2293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Пользователь\Desktop\фото  выставки  цветов  9  мая 2011\SDC1826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476672"/>
            <a:ext cx="218045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Пользователь\Desktop\фото  23  февраля  с  папами\SDC16688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95936" y="692696"/>
            <a:ext cx="2054225" cy="1540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067944" y="2852936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Праздники и выставки посвящённые дню победы</a:t>
            </a: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-1"/>
            <a:ext cx="9468544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260648"/>
            <a:ext cx="2232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Посещение детьми дольмена на территории </a:t>
            </a:r>
          </a:p>
          <a:p>
            <a:pPr algn="ctr"/>
            <a:r>
              <a:rPr lang="ru-RU" sz="1600" b="1" dirty="0" smtClean="0"/>
              <a:t>Историко-краеведческого музея им. Н.Г. Полетаева 9 </a:t>
            </a:r>
          </a:p>
          <a:p>
            <a:pPr algn="ctr"/>
            <a:r>
              <a:rPr lang="ru-RU" sz="1600" b="1" dirty="0" smtClean="0"/>
              <a:t>( на фото воспитатель Зайцева Е. Б. )</a:t>
            </a:r>
            <a:endParaRPr lang="ru-RU" sz="1600" b="1" dirty="0"/>
          </a:p>
        </p:txBody>
      </p:sp>
      <p:pic>
        <p:nvPicPr>
          <p:cNvPr id="6" name="Рисунок 5" descr="C:\Users\Метод\Desktop\мои доки\Копия ФОТО\Яблочный спас фото\Яблочный спас фото 2010\DSC0789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348880"/>
            <a:ext cx="360040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Метод\Desktop\мои доки\Копия ФОТО\Яблочный спас фото\Яблочный спас фото 2010\DSC0764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140968"/>
            <a:ext cx="3059832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923928" y="50851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педагогами ДОУ этнической станицы 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Атамань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августе 2010 года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фото педагог-психолог Давыдова Оксана Юрьевна)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Метод\Desktop\Сайт ДОУ 28\DSCN058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76672"/>
            <a:ext cx="2952328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-1"/>
            <a:ext cx="9468544" cy="6858001"/>
          </a:xfrm>
          <a:prstGeom prst="rect">
            <a:avLst/>
          </a:prstGeom>
          <a:noFill/>
        </p:spPr>
      </p:pic>
      <p:pic>
        <p:nvPicPr>
          <p:cNvPr id="5" name="Рисунок 4" descr="IMG_610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4968552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Метод\Desktop\мои доки\Копия ФОТО\Яблочный спас фото\Яблочный спас фото 2010\IMG_610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3356992"/>
            <a:ext cx="4933825" cy="319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Весело кружится в танце детвора.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Яблочному спасу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говорим: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Ура!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фото воспитатели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Рыженкова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Г. и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Шевотлохова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Е.А.)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1831640"/>
            <a:ext cx="727280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…Духовно-нравственное воспитание, утверждение идеалов добра, милосердия и справедливости, - являются важнейшей миссией не только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религиозной организации,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общества в целом . Такие ценности во все времена скрепляли наше Отечество, формировали национальные традиции и моральные  устои . Сегодня они позволяют России сохранить свои исторические корни и культурно-духовную самостоятельность.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                                     Д.А. Медведев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88640"/>
            <a:ext cx="1644650" cy="2144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4144" y="1"/>
            <a:ext cx="9238144" cy="6849008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3568" y="217766"/>
            <a:ext cx="777686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Выставка работ воспитанников и родителей,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посвященная празднику «Яблочный спас»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239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05064"/>
            <a:ext cx="316835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Метод\Desktop\мои доки\Копия ФОТО\Яблочный спас фото\Яблочный спас фото 2010\Фото00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412776"/>
            <a:ext cx="3312368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Пользователь\Desktop\фото композиц. яблочному спасу 2012\SDC147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412776"/>
            <a:ext cx="3384376" cy="2538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Пользователь\Desktop\фото Яблочный спас 2012 г\IMG_551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4149080"/>
            <a:ext cx="3456384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7325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38616"/>
            <a:ext cx="8352928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мама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посвященное Дню матери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фото воспитатель Шевотлохова Екатерина Александровна)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Метод\Desktop\мои доки\КАТЯ\занятия Это  волшебное  сл.  МАМА\фото  занятия  МОЯ  МАМА\SDC1607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33027">
            <a:off x="251520" y="1700808"/>
            <a:ext cx="396044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Метод\Desktop\мои доки\КАТЯ\занятия Это  волшебное  сл.  МАМА\фото  занятия  МОЯ  МАМА\SDC1608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82347">
            <a:off x="4716016" y="1700808"/>
            <a:ext cx="397641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Метод\Desktop\мои доки\КАТЯ\занятия Это  волшебное  сл.  МАМА\фото  занятия  МОЯ  МАМА\SDC1609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3861048"/>
            <a:ext cx="4079602" cy="2753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08679" cy="6858000"/>
          </a:xfrm>
          <a:prstGeom prst="rect">
            <a:avLst/>
          </a:prstGeom>
          <a:noFill/>
        </p:spPr>
      </p:pic>
      <p:pic>
        <p:nvPicPr>
          <p:cNvPr id="2" name="Рисунок 1" descr="C:\Users\Метод\Desktop\мои доки\КАТЯ\занятия Это  волшебное  сл.  МАМА\фото  занятия  МОЯ  МАМА\SDC1609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21558">
            <a:off x="222955" y="506115"/>
            <a:ext cx="4824536" cy="3550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C:\Users\Метод\Desktop\мои доки\КАТЯ\занятия Это  волшебное  сл.  МАМА\фото  занятия  МОЯ  МАМА\SDC1611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50124">
            <a:off x="4042811" y="1381612"/>
            <a:ext cx="4571380" cy="3230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Метод\Desktop\мои доки\КАТЯ\занятия Это  волшебное  сл.  МАМА\фото  занятия  МОЯ  МАМА\SDC1612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3356992"/>
            <a:ext cx="3011810" cy="3343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63298"/>
            <a:ext cx="820891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Свято-Алексиевского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храма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фото воспитатель Шевотлохова Екатерина Александровна)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Документы\духовно  - нрав.  восп.-е\фото подгот.в церкви\SDC15928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248472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Метод\Desktop\мои доки\КАТЯ\занятия Это  волшебное  сл.  МАМА\фото подгот.в церкви\SDC159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573016"/>
            <a:ext cx="367240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C:\Users\Метод\Desktop\мои доки\КАТЯ\занятия Это  волшебное  сл.  МАМА\фото подгот.в церкви\SDC1591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501008"/>
            <a:ext cx="3888432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068960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9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Посещение детьми дольмена на территории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Историко-краеведческого музея им. Н.Г. Полетаева  (на фото воспитатель Федосеева Е. А., Андрющенко Н. В.)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Пользователь\Desktop\SDC1357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564904"/>
            <a:ext cx="3888432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Пользователь\Desktop\SDC1358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1268760"/>
            <a:ext cx="4896544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C:\Users\Пользователь\Desktop\SDC1353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924944"/>
            <a:ext cx="4680520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Пользователь\Desktop\SDC1361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04664"/>
            <a:ext cx="417646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Пользователь\Desktop\DSC0349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980728"/>
            <a:ext cx="2952328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ользователь\Desktop\SDC184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1268760"/>
            <a:ext cx="266429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Пользователь\Desktop\SDC1844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3284984"/>
            <a:ext cx="338437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67544" y="341993"/>
            <a:ext cx="475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Экскурсия  к  памятникам,  погибшим  в  Отечественной  войне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Пользователь\Desktop\SDC1846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836712"/>
            <a:ext cx="2416572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1" name="Picture 1" descr="SDC1305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3068960"/>
            <a:ext cx="2520280" cy="3356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SDC151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836712"/>
            <a:ext cx="367240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Пользователь\Desktop\SDC1515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4005064"/>
            <a:ext cx="3600400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:\DCIM\101SSCAM\SDC1006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2420888"/>
            <a:ext cx="345638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932040" y="1043562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каждой  группе оформлен патриотический уголок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SDC1902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348880"/>
            <a:ext cx="3168352" cy="3744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Пользователь\Desktop\SDC1877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04664"/>
            <a:ext cx="3232150" cy="2424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Пользователь\Desktop\SDC1875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3140968"/>
            <a:ext cx="4152900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67544" y="419184"/>
            <a:ext cx="41764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детском  саду  были проведены мероприятия,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посвящённые зимней Олимпиаде  в  городе Сочи (на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 воспитатели Андрющенко Н.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В.,Федосеева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 А.,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Рыженкова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Г.,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Шевотлохова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 А.)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SDC190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356992"/>
            <a:ext cx="403244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Пользователь\Desktop\SDC1903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556792"/>
            <a:ext cx="3888432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23528" y="538272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 библиотеку  имени   А.П. Гайдара (на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 воспитатель  Зайцева Е. Б. 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КАДРОВОЕ ОБЕСПЕЧЕНИЕ</a:t>
            </a:r>
            <a:endParaRPr lang="ru-RU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Заведующий ДОУ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Заместитель зав. по УВР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Инструктор по ФК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 - психолог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- логопед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Преподаватель ИЗО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воспитателей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115616" y="260648"/>
            <a:ext cx="7128792" cy="126072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0466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C:\Users\Пользователь\Desktop\SDC1797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2808312" cy="2113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Пользователь\Desktop\SDC1761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284984"/>
            <a:ext cx="2736304" cy="2196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Documents\ФОТО СОСТАВЛЕНИЯ ИКЕБАНО\SDC1298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404664"/>
            <a:ext cx="3187700" cy="2390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Documents\ФОТО СОСТАВЛЕНИЯ ИКЕБАНО\SDC1168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3861048"/>
            <a:ext cx="331236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C:\Users\Пользователь\Desktop\SDC1746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2120" y="2348880"/>
            <a:ext cx="280831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83568" y="2491557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к  праздникам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C:\Users\Пользователь\Desktop\SDC1779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356992"/>
            <a:ext cx="4608512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C:\Users\Пользователь\Desktop\SDC1767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908720"/>
            <a:ext cx="432048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076056" y="1232542"/>
            <a:ext cx="3888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к Дню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космонавтики (на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фото воспитатели Федосеева Е.А.,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Рыженкова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Г.)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8726" cy="6859632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DSC0131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356992"/>
            <a:ext cx="4536504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Пользователь\Desktop\SDC173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348880"/>
            <a:ext cx="2864644" cy="381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ользователь\Desktop\SDC1739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32656"/>
            <a:ext cx="324036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95536" y="1168608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достижения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8726" cy="6859632"/>
          </a:xfrm>
          <a:prstGeom prst="rect">
            <a:avLst/>
          </a:prstGeom>
          <a:noFill/>
        </p:spPr>
      </p:pic>
      <p:pic>
        <p:nvPicPr>
          <p:cNvPr id="63489" name="Picture 1" descr="imag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3384376" cy="4764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3490" name="Picture 2" descr="image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484784"/>
            <a:ext cx="3024336" cy="4280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3491" name="Picture 3" descr="image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2060848"/>
            <a:ext cx="3096344" cy="4419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548546" y="404664"/>
            <a:ext cx="5199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152927"/>
            <a:ext cx="74888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нас пишут!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Метод\Desktop\мои доки\Конкурс 2009\ФОТО новые\газеты\Scan0001.t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196752"/>
            <a:ext cx="3096343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Метод\Desktop\мои доки\Конкурс 2009\ФОТО новые\газеты\Scan0002.t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1628800"/>
            <a:ext cx="252028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Метод\Desktop\мои доки\Конкурс 2009\ФОТО новые\газеты\G1.t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077072"/>
            <a:ext cx="280831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Метод\Desktop\мои доки\Конкурс 2009\ФОТО новые\газеты\G2.t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3429000"/>
            <a:ext cx="1944216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8726" cy="6859632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SDC1995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908720"/>
            <a:ext cx="374441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Пользователь\Desktop\SDC1606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212976"/>
            <a:ext cx="338437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ользователь\Desktop\SDC1635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3573016"/>
            <a:ext cx="352839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Пользователь\Desktop\SDC1080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260648"/>
            <a:ext cx="3362325" cy="252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67544" y="26064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и  проведение праздников и развлечений  вместе с родителями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32"/>
            <a:ext cx="9138726" cy="6859632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SDC133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908720"/>
            <a:ext cx="374441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Пользователь\Desktop\SDC1629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501008"/>
            <a:ext cx="403244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Пользователь\Desktop\SDC1028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620688"/>
            <a:ext cx="345638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Пользователь\Desktop\SDC1115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3645024"/>
            <a:ext cx="3096344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39552" y="3643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4077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0"/>
            <a:ext cx="7920880" cy="1196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духовно-нравственного развития и воспитания дошкольников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26876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Итоговым результатом является диагностика, где дети покажут свои знания. Учитывается активное участие детей в выставках, конкурсах, спортивно-патриотических мероприятиях, других видах деятельности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системы духовно – нравственного воспитания на основе единства деятельности ДОУ и семьи.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Укрепление института семьи, возрождение и сохранение духовно – нравственных традиций семейного воспитания.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духовного и культурного сознания у воспитанников.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позитивного отношения ребенка к окружающему миру, другим людям и самому себе, иерархичность отношений с взрослыми и сверстниками, создание оптимистической детской картины мира.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Приобщение к опыту православной культуры, знакомство с формами традиционного семейного уклада, понимание своего места в семье и посильное участие в домашних делах.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Потребность и готовность проявлять сострадание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сорадование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Субъективное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психо-эмоциональное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благополучие.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чувства патриотизма, потребности в самоотверженном служении на благо Отечества.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8726" cy="6859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2924944"/>
            <a:ext cx="7776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воспитание у детей потребности и готовности к конструктивному взаимодействию с людьми, группами людей независимо от их национальной, социальной, религиозной принадлежности, взглядов, мировоззрения, стилей мышления, поведения, формированию интереса к культуре и быту русского народа, народов, населяющих Кубань; развитие нравственной и познавательной культуры</a:t>
            </a:r>
            <a:r>
              <a:rPr lang="ru-RU" sz="3200" b="1" dirty="0" smtClean="0"/>
              <a:t>. 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476672"/>
            <a:ext cx="403244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  проекта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06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: 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1" y="994686"/>
            <a:ext cx="8352929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знания детям о России,  Кубани,  районе, родном городе: история, символика, достопримечательност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именами тех, кто основал и прославил город.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знания детей о флоре и фауне Краснодарского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любовь к родному городу, краю, умение видеть прекрасное, гордиться им.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культурой и традициями Краснодарского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края  и Туапсинского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духовного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сознания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и их родителей, желание принимать участие в проведении мероприятий.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60648"/>
            <a:ext cx="806489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31640" y="2606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54868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решается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Овал 4"/>
          <p:cNvSpPr/>
          <p:nvPr/>
        </p:nvSpPr>
        <p:spPr>
          <a:xfrm>
            <a:off x="755576" y="1196752"/>
            <a:ext cx="3096344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Консультативно- 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практической работы с родителями, педагогами</a:t>
            </a:r>
            <a:r>
              <a:rPr lang="ru-RU" sz="1400" dirty="0" smtClean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6" name="Овал 5"/>
          <p:cNvSpPr/>
          <p:nvPr/>
        </p:nvSpPr>
        <p:spPr>
          <a:xfrm>
            <a:off x="539552" y="4437112"/>
            <a:ext cx="3672408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Планирования и проведения работы (организованные виды деятельности, индивидуальная работа с воспитанниками).</a:t>
            </a:r>
          </a:p>
        </p:txBody>
      </p:sp>
      <p:sp>
        <p:nvSpPr>
          <p:cNvPr id="7" name="Овал 6"/>
          <p:cNvSpPr/>
          <p:nvPr/>
        </p:nvSpPr>
        <p:spPr>
          <a:xfrm>
            <a:off x="2627784" y="2636912"/>
            <a:ext cx="3816424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Создания в ДОУ соответствующих условий (педагогических и материально-технических) для нравственно-патриотического воспитан</a:t>
            </a:r>
            <a:r>
              <a:rPr lang="ru-RU" sz="1400" b="1" dirty="0" smtClean="0">
                <a:solidFill>
                  <a:schemeClr val="tx1"/>
                </a:solidFill>
              </a:rPr>
              <a:t>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44008" y="4509120"/>
            <a:ext cx="4248472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Сотрудничества с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социо-культурными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объектами (Историко-краеведческий музей имени Н. Полетаева, библиотека имени А. Гайдара, Туапсинский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Свято-Алексиевский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храм).</a:t>
            </a:r>
          </a:p>
        </p:txBody>
      </p:sp>
      <p:sp>
        <p:nvSpPr>
          <p:cNvPr id="9" name="Овал 8"/>
          <p:cNvSpPr/>
          <p:nvPr/>
        </p:nvSpPr>
        <p:spPr>
          <a:xfrm>
            <a:off x="5220072" y="1196752"/>
            <a:ext cx="3096344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 тематического и оперативного контроля за работой педагогов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Информационный блок: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Переработка теоретических материалов,  подборка  фотоальбомов, репродукций, иллюстраций;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Технологический блок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Разработка  перспективных планов, тематическое планирование, конспектов занятий с использованием  мультимедийного оборудования;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Организационный блок: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предметно – развивающей среды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80920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проектной деятельности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post-318-1248678826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628800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исторической литературы,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произведений русского народного творчества,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наглядного материала (иллюстрации, фотографии, зарисовки),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разного вида материала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изобразительного материала для продуктивной деятельности,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выставки книг, рисунков, поделок,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проведения открытых мероприятий (оформление групповой комнаты, музыкального зала).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35292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 ресурсы, необходимые для выполнения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1769</Words>
  <Application>Microsoft Office PowerPoint</Application>
  <PresentationFormat>Экран (4:3)</PresentationFormat>
  <Paragraphs>304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КАДРОВОЕ ОБЕСПЕЧЕНИЕ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Создание в ДОУ педагогических условий для  духовно- нравственного воспитания детей   </vt:lpstr>
      <vt:lpstr>Слайд 14</vt:lpstr>
      <vt:lpstr>Слайд 15</vt:lpstr>
      <vt:lpstr>Слайд 16</vt:lpstr>
      <vt:lpstr>Слайд 17</vt:lpstr>
      <vt:lpstr>Слайд 18</vt:lpstr>
      <vt:lpstr>«Музей боевой славы» (на  фото воспитатель Куфтина О. В. )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ЦРР ДС №28 «Светлячок» г.Туапсе</dc:title>
  <dc:creator>Метод</dc:creator>
  <cp:lastModifiedBy>Пользователь</cp:lastModifiedBy>
  <cp:revision>118</cp:revision>
  <dcterms:created xsi:type="dcterms:W3CDTF">2012-10-17T04:32:07Z</dcterms:created>
  <dcterms:modified xsi:type="dcterms:W3CDTF">2012-10-27T18:13:58Z</dcterms:modified>
</cp:coreProperties>
</file>