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70" r:id="rId9"/>
    <p:sldId id="262" r:id="rId10"/>
    <p:sldId id="263" r:id="rId11"/>
    <p:sldId id="264" r:id="rId12"/>
    <p:sldId id="265" r:id="rId13"/>
    <p:sldId id="266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4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285992"/>
            <a:ext cx="6746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Торопыжка на улице</a:t>
            </a:r>
            <a:endParaRPr lang="ru-RU" sz="54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azki-00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214290"/>
            <a:ext cx="5715000" cy="5048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57884" y="214290"/>
            <a:ext cx="314327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Вот обычный переход.</a:t>
            </a:r>
          </a:p>
          <a:p>
            <a:r>
              <a:rPr lang="ru-RU" sz="1600" dirty="0" smtClean="0"/>
              <a:t> По нему идёт народ.</a:t>
            </a:r>
            <a:br>
              <a:rPr lang="ru-RU" sz="1600" dirty="0" smtClean="0"/>
            </a:br>
            <a:r>
              <a:rPr lang="ru-RU" sz="1600" dirty="0" smtClean="0"/>
              <a:t>Здесь специальная разметка, "Зеброю" зовётся метко!</a:t>
            </a:r>
            <a:br>
              <a:rPr lang="ru-RU" sz="1600" dirty="0" smtClean="0"/>
            </a:br>
            <a:r>
              <a:rPr lang="ru-RU" sz="1600" dirty="0" smtClean="0"/>
              <a:t>Белые полоски тут через улицу ведут!</a:t>
            </a:r>
            <a:br>
              <a:rPr lang="ru-RU" sz="1600" dirty="0" smtClean="0"/>
            </a:br>
            <a:r>
              <a:rPr lang="ru-RU" sz="1600" dirty="0" smtClean="0"/>
              <a:t>Знак "Пешеходный переход", где на "зебре" пешеход,</a:t>
            </a:r>
            <a:br>
              <a:rPr lang="ru-RU" sz="1600" dirty="0" smtClean="0"/>
            </a:br>
            <a:r>
              <a:rPr lang="ru-RU" sz="1600" dirty="0" smtClean="0"/>
              <a:t>Ты на улице найди и под ним переходи!</a:t>
            </a:r>
          </a:p>
          <a:p>
            <a:r>
              <a:rPr lang="ru-RU" sz="1600" dirty="0" smtClean="0"/>
              <a:t>Не дослушал Торопыжка, сразу к зебре он спешит,</a:t>
            </a:r>
            <a:br>
              <a:rPr lang="ru-RU" sz="1600" dirty="0" smtClean="0"/>
            </a:br>
            <a:r>
              <a:rPr lang="ru-RU" sz="1600" dirty="0" smtClean="0"/>
              <a:t>Чтобы перейти дорогу... - Стой! - шофёр ему кричит.</a:t>
            </a:r>
            <a:br>
              <a:rPr lang="ru-RU" sz="1600" dirty="0" smtClean="0"/>
            </a:br>
            <a:r>
              <a:rPr lang="ru-RU" sz="1600" dirty="0" smtClean="0"/>
              <a:t>- Ты куда так побежал? Я не всё тебе сказал:</a:t>
            </a:r>
            <a:br>
              <a:rPr lang="ru-RU" sz="1600" dirty="0" smtClean="0"/>
            </a:br>
            <a:r>
              <a:rPr lang="ru-RU" sz="1600" dirty="0" smtClean="0"/>
              <a:t>К зебре подошёл - и жди, не спеши вперёд идти:</a:t>
            </a:r>
            <a:br>
              <a:rPr lang="ru-RU" sz="1600" dirty="0" smtClean="0"/>
            </a:br>
            <a:r>
              <a:rPr lang="ru-RU" sz="1600" dirty="0" smtClean="0"/>
              <a:t>Ты налево погляди, если нет машин - иди.</a:t>
            </a:r>
            <a:br>
              <a:rPr lang="ru-RU" sz="1600" dirty="0" smtClean="0"/>
            </a:br>
            <a:r>
              <a:rPr lang="ru-RU" sz="1600" dirty="0" smtClean="0"/>
              <a:t>Полдороги перейди - и немного подожди.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42845" y="5214950"/>
            <a:ext cx="5715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Вправо смотришь - нет машин, всё, шагай в свой магазин!</a:t>
            </a:r>
            <a:br>
              <a:rPr lang="ru-RU" sz="1600" dirty="0" smtClean="0"/>
            </a:br>
            <a:r>
              <a:rPr lang="ru-RU" sz="1600" dirty="0" smtClean="0"/>
              <a:t>По дороге не несись, ты вначале оглядись,</a:t>
            </a:r>
            <a:br>
              <a:rPr lang="ru-RU" sz="1600" dirty="0" smtClean="0"/>
            </a:br>
            <a:r>
              <a:rPr lang="ru-RU" sz="1600" dirty="0" smtClean="0"/>
              <a:t>Не спеша иди вперёд, как нормальный пешеход! </a:t>
            </a:r>
          </a:p>
          <a:p>
            <a:r>
              <a:rPr lang="ru-RU" sz="1600" dirty="0" smtClean="0"/>
              <a:t>Если будешь ты бежать, то беды недолго ждать:</a:t>
            </a:r>
            <a:br>
              <a:rPr lang="ru-RU" sz="1600" dirty="0" smtClean="0"/>
            </a:br>
            <a:r>
              <a:rPr lang="ru-RU" sz="1600" dirty="0" smtClean="0"/>
              <a:t>Вдруг споткнёшься, упадёшь, под машину попадёшь!</a:t>
            </a:r>
            <a:br>
              <a:rPr lang="ru-RU" sz="1600" dirty="0" smtClean="0"/>
            </a:br>
            <a:r>
              <a:rPr lang="ru-RU" sz="1600" dirty="0" smtClean="0"/>
              <a:t>А машина быстро мчится, в миг ей не остановиться!.</a:t>
            </a:r>
            <a:endParaRPr lang="ru-RU" sz="16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azki-00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0"/>
            <a:ext cx="5288946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0695" y="214290"/>
            <a:ext cx="350046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 добрым дядею шофёром Торопыжка попрощался,</a:t>
            </a:r>
            <a:br>
              <a:rPr lang="ru-RU" dirty="0" smtClean="0"/>
            </a:br>
            <a:r>
              <a:rPr lang="ru-RU" dirty="0" smtClean="0"/>
              <a:t>И скорее снова к зебре он вдоль улицы помчался.</a:t>
            </a:r>
            <a:br>
              <a:rPr lang="ru-RU" dirty="0" smtClean="0"/>
            </a:br>
            <a:r>
              <a:rPr lang="ru-RU" dirty="0" smtClean="0"/>
              <a:t>Как шофёр его учил, Торопыжка поступил:</a:t>
            </a:r>
            <a:br>
              <a:rPr lang="ru-RU" dirty="0" smtClean="0"/>
            </a:br>
            <a:r>
              <a:rPr lang="ru-RU" dirty="0" smtClean="0"/>
              <a:t>Не бежит через дорогу, возле зебры он стоит</a:t>
            </a:r>
            <a:br>
              <a:rPr lang="ru-RU" dirty="0" smtClean="0"/>
            </a:br>
            <a:r>
              <a:rPr lang="ru-RU" dirty="0" smtClean="0"/>
              <a:t>И налево и направо вдоль всей улицы глядит.</a:t>
            </a:r>
            <a:br>
              <a:rPr lang="ru-RU" dirty="0" smtClean="0"/>
            </a:br>
            <a:r>
              <a:rPr lang="ru-RU" dirty="0" smtClean="0"/>
              <a:t>Слева нет машин - вперёд Торопыжка наш идёт.</a:t>
            </a:r>
            <a:br>
              <a:rPr lang="ru-RU" dirty="0" smtClean="0"/>
            </a:br>
            <a:r>
              <a:rPr lang="ru-RU" dirty="0" smtClean="0"/>
              <a:t>Полдороги позади, Полдороги впереди.</a:t>
            </a:r>
            <a:br>
              <a:rPr lang="ru-RU" dirty="0" smtClean="0"/>
            </a:br>
            <a:r>
              <a:rPr lang="ru-RU" dirty="0" smtClean="0"/>
              <a:t>Торопыжка вправо смотрит, Продолжает переход.</a:t>
            </a:r>
            <a:br>
              <a:rPr lang="ru-RU" dirty="0" smtClean="0"/>
            </a:br>
            <a:r>
              <a:rPr lang="ru-RU" dirty="0" smtClean="0"/>
              <a:t>Появляется машина и не замедляет ход!</a:t>
            </a:r>
            <a:br>
              <a:rPr lang="ru-RU" dirty="0" smtClean="0"/>
            </a:br>
            <a:r>
              <a:rPr lang="ru-RU" dirty="0" smtClean="0"/>
              <a:t>Что же делать Торопыжке? Постоять? Назад идти?</a:t>
            </a:r>
            <a:br>
              <a:rPr lang="ru-RU" dirty="0" smtClean="0"/>
            </a:br>
            <a:r>
              <a:rPr lang="ru-RU" dirty="0" smtClean="0"/>
              <a:t>Как с машиной разминуться и дорогу перейти?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azki-00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714356"/>
            <a:ext cx="5715000" cy="5181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929323" y="1428736"/>
            <a:ext cx="30003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Вдруг он видит: на асфальте островочек нарисован.</a:t>
            </a:r>
            <a:br>
              <a:rPr lang="ru-RU" dirty="0" smtClean="0"/>
            </a:br>
            <a:r>
              <a:rPr lang="ru-RU" dirty="0" smtClean="0"/>
              <a:t>Для спасенья пешеходов островочек этот создан.</a:t>
            </a:r>
            <a:br>
              <a:rPr lang="ru-RU" dirty="0" smtClean="0"/>
            </a:br>
            <a:r>
              <a:rPr lang="ru-RU" dirty="0" smtClean="0"/>
              <a:t>К </a:t>
            </a:r>
            <a:r>
              <a:rPr lang="ru-RU" dirty="0" err="1" smtClean="0"/>
              <a:t>островочку</a:t>
            </a:r>
            <a:r>
              <a:rPr lang="ru-RU" dirty="0" smtClean="0"/>
              <a:t> поскорее Торопыжка подбежал,</a:t>
            </a:r>
            <a:br>
              <a:rPr lang="ru-RU" dirty="0" smtClean="0"/>
            </a:br>
            <a:r>
              <a:rPr lang="ru-RU" dirty="0" smtClean="0"/>
              <a:t>Пока путь освободится, он спокойно подождал.</a:t>
            </a:r>
            <a:br>
              <a:rPr lang="ru-RU" dirty="0" smtClean="0"/>
            </a:br>
            <a:r>
              <a:rPr lang="ru-RU" dirty="0" smtClean="0"/>
              <a:t>Вот, закончив переход, к магазину он идёт.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azki-003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428604"/>
            <a:ext cx="5715000" cy="59531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29322" y="2500306"/>
            <a:ext cx="30718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Здесь цветов красивых много - и мимоза-недотрога,</a:t>
            </a:r>
            <a:br>
              <a:rPr lang="ru-RU" dirty="0" smtClean="0"/>
            </a:br>
            <a:r>
              <a:rPr lang="ru-RU" dirty="0" smtClean="0"/>
              <a:t>И фиалки, и тюльпаны, и чего тут только нет!</a:t>
            </a:r>
            <a:br>
              <a:rPr lang="ru-RU" dirty="0" smtClean="0"/>
            </a:br>
            <a:r>
              <a:rPr lang="ru-RU" dirty="0" smtClean="0"/>
              <a:t>Торопыжка выбрал Маше замечательный букет!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1" y="1643050"/>
            <a:ext cx="685804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</a:t>
            </a:r>
            <a:endParaRPr lang="ru-RU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kazki-00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571480"/>
            <a:ext cx="5715000" cy="5638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29322" y="857232"/>
            <a:ext cx="321467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Перед вами - Торопыжка, сорванец и шалунишка!</a:t>
            </a:r>
            <a:br>
              <a:rPr lang="ru-RU" dirty="0" smtClean="0"/>
            </a:br>
            <a:r>
              <a:rPr lang="ru-RU" dirty="0" smtClean="0"/>
              <a:t>Он весёлый, озорной, непоседливый, смешной.</a:t>
            </a:r>
            <a:br>
              <a:rPr lang="ru-RU" dirty="0" smtClean="0"/>
            </a:br>
            <a:r>
              <a:rPr lang="ru-RU" dirty="0" smtClean="0"/>
              <a:t>Всем хорош, но вот беда - он торопится всегда!</a:t>
            </a:r>
            <a:br>
              <a:rPr lang="ru-RU" dirty="0" smtClean="0"/>
            </a:br>
            <a:r>
              <a:rPr lang="ru-RU" dirty="0" smtClean="0"/>
              <a:t>Сидел дома Торопыжка и смотрел картинки в книжке.</a:t>
            </a:r>
          </a:p>
          <a:p>
            <a:r>
              <a:rPr lang="ru-RU" dirty="0" smtClean="0"/>
              <a:t>Тут вдруг Машенька звонит, Торопыжке говорит:</a:t>
            </a:r>
            <a:br>
              <a:rPr lang="ru-RU" dirty="0" smtClean="0"/>
            </a:br>
            <a:r>
              <a:rPr lang="ru-RU" dirty="0" smtClean="0"/>
              <a:t>"У меня сегодня праздник, мне исполнилось шесть лет.</a:t>
            </a:r>
            <a:br>
              <a:rPr lang="ru-RU" dirty="0" smtClean="0"/>
            </a:br>
            <a:r>
              <a:rPr lang="ru-RU" dirty="0" smtClean="0"/>
              <a:t>Приглашаю тебя в гости к нам на праздничный обед!</a:t>
            </a:r>
            <a:br>
              <a:rPr lang="ru-RU" dirty="0" smtClean="0"/>
            </a:br>
            <a:r>
              <a:rPr lang="ru-RU" dirty="0" smtClean="0"/>
              <a:t>Мама торт мне испекла, я друзей всех позвала.</a:t>
            </a:r>
            <a:br>
              <a:rPr lang="ru-RU" dirty="0" smtClean="0"/>
            </a:br>
            <a:r>
              <a:rPr lang="ru-RU" dirty="0" smtClean="0"/>
              <a:t>Торопыжка, приходи, не забудь - начало в три!"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azki-00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57166"/>
            <a:ext cx="5715000" cy="57721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72198" y="1357298"/>
            <a:ext cx="28575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Нарядился Торопыжка, надел новые штанишки.</a:t>
            </a:r>
            <a:br>
              <a:rPr lang="ru-RU" dirty="0" smtClean="0"/>
            </a:br>
            <a:r>
              <a:rPr lang="ru-RU" dirty="0" smtClean="0"/>
              <a:t>И на день рожденья к Маше он отправился скорей,</a:t>
            </a:r>
            <a:br>
              <a:rPr lang="ru-RU" dirty="0" smtClean="0"/>
            </a:br>
            <a:r>
              <a:rPr lang="ru-RU" dirty="0" smtClean="0"/>
              <a:t>Чтобы Машеньку поздравить самым первым из друзей!</a:t>
            </a:r>
            <a:br>
              <a:rPr lang="ru-RU" dirty="0" smtClean="0"/>
            </a:br>
            <a:r>
              <a:rPr lang="ru-RU" dirty="0" smtClean="0"/>
              <a:t>Вот на улицу вприпрыжку выбегает Торопыжка.</a:t>
            </a:r>
            <a:br>
              <a:rPr lang="ru-RU" dirty="0" smtClean="0"/>
            </a:br>
            <a:r>
              <a:rPr lang="ru-RU" dirty="0" smtClean="0"/>
              <a:t>По асфальту шуршат шины - едут разные машины.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azki-00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4444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5008" y="1714488"/>
            <a:ext cx="32861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Есть машины легковые,</a:t>
            </a:r>
          </a:p>
          <a:p>
            <a:r>
              <a:rPr lang="ru-RU" dirty="0" smtClean="0"/>
              <a:t> по размерам небольшие.</a:t>
            </a:r>
            <a:br>
              <a:rPr lang="ru-RU" dirty="0" smtClean="0"/>
            </a:br>
            <a:r>
              <a:rPr lang="ru-RU" dirty="0" smtClean="0"/>
              <a:t>Очень быстро они мчатся, даже птице не угнаться!</a:t>
            </a:r>
            <a:br>
              <a:rPr lang="ru-RU" dirty="0" smtClean="0"/>
            </a:br>
            <a:r>
              <a:rPr lang="ru-RU" dirty="0" smtClean="0"/>
              <a:t>А вот это - грузовик. </a:t>
            </a:r>
          </a:p>
          <a:p>
            <a:r>
              <a:rPr lang="ru-RU" dirty="0" smtClean="0"/>
              <a:t>Он могуч, силён, как бык.</a:t>
            </a:r>
            <a:br>
              <a:rPr lang="ru-RU" dirty="0" smtClean="0"/>
            </a:br>
            <a:r>
              <a:rPr lang="ru-RU" dirty="0" smtClean="0"/>
              <a:t>У него огромный кузов. </a:t>
            </a:r>
          </a:p>
          <a:p>
            <a:r>
              <a:rPr lang="ru-RU" dirty="0" smtClean="0"/>
              <a:t>Кузов - для различных грузов!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azki-00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42852"/>
            <a:ext cx="5715000" cy="51244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57884" y="500042"/>
            <a:ext cx="307183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Это что, велосипед? </a:t>
            </a:r>
          </a:p>
          <a:p>
            <a:r>
              <a:rPr lang="ru-RU" dirty="0" smtClean="0"/>
              <a:t>Нет дверей, кабины нет! Лихо мчится, тарахтит, вдоль по улице летит,</a:t>
            </a:r>
            <a:br>
              <a:rPr lang="ru-RU" dirty="0" smtClean="0"/>
            </a:br>
            <a:r>
              <a:rPr lang="ru-RU" dirty="0" smtClean="0"/>
              <a:t>Быстрей всех машин несётся, мотоциклом он зовётся.</a:t>
            </a:r>
            <a:br>
              <a:rPr lang="ru-RU" dirty="0" smtClean="0"/>
            </a:br>
            <a:r>
              <a:rPr lang="ru-RU" dirty="0" smtClean="0"/>
              <a:t>Сидит, как всадник на коне, водитель на его спине!</a:t>
            </a:r>
          </a:p>
          <a:p>
            <a:r>
              <a:rPr lang="ru-RU" dirty="0" smtClean="0"/>
              <a:t>На колёсах едет дом. </a:t>
            </a:r>
          </a:p>
          <a:p>
            <a:r>
              <a:rPr lang="ru-RU" dirty="0" smtClean="0"/>
              <a:t>Люди могут ездить в нём.</a:t>
            </a:r>
            <a:br>
              <a:rPr lang="ru-RU" dirty="0" smtClean="0"/>
            </a:br>
            <a:r>
              <a:rPr lang="ru-RU" dirty="0" smtClean="0"/>
              <a:t>По бокам - большие окна, сверху - крыша, чтоб не мокнуть,</a:t>
            </a:r>
            <a:br>
              <a:rPr lang="ru-RU" dirty="0" smtClean="0"/>
            </a:br>
            <a:r>
              <a:rPr lang="ru-RU" dirty="0" smtClean="0"/>
              <a:t>Дом автобусом зовут, у него есть свой маршрут.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5286388"/>
            <a:ext cx="8572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Вот троллейбус, он с усами. Едет он под проводами.</a:t>
            </a:r>
            <a:br>
              <a:rPr lang="ru-RU" dirty="0" smtClean="0"/>
            </a:br>
            <a:r>
              <a:rPr lang="ru-RU" dirty="0" smtClean="0"/>
              <a:t>Если ус вдруг соскользнёт, то троллейбус вмиг замрёт!</a:t>
            </a:r>
            <a:br>
              <a:rPr lang="ru-RU" dirty="0" smtClean="0"/>
            </a:br>
            <a:r>
              <a:rPr lang="ru-RU" dirty="0" smtClean="0"/>
              <a:t>Дзинь-дзинь-дзинь! Что за звон? По рельсам катится вагон. </a:t>
            </a:r>
          </a:p>
          <a:p>
            <a:r>
              <a:rPr lang="ru-RU" dirty="0" smtClean="0"/>
              <a:t>Внутри креслица стоят, люди в креслицах сидят.</a:t>
            </a:r>
            <a:br>
              <a:rPr lang="ru-RU" dirty="0" smtClean="0"/>
            </a:br>
            <a:r>
              <a:rPr lang="ru-RU" dirty="0" smtClean="0"/>
              <a:t>Такой вагон, запоминай, называется трамвай.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azki-00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500042"/>
            <a:ext cx="5715000" cy="55340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00760" y="928670"/>
            <a:ext cx="292895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Растерялся Торопыжка: как по улице пройти?</a:t>
            </a:r>
            <a:br>
              <a:rPr lang="ru-RU" dirty="0" smtClean="0"/>
            </a:br>
            <a:r>
              <a:rPr lang="ru-RU" dirty="0" smtClean="0"/>
              <a:t>Пешеходы и машины у мальчишки на пути.</a:t>
            </a:r>
            <a:br>
              <a:rPr lang="ru-RU" dirty="0" smtClean="0"/>
            </a:br>
            <a:r>
              <a:rPr lang="ru-RU" dirty="0" smtClean="0"/>
              <a:t>Он торопится, спешит и вдоль улицы бежит.</a:t>
            </a:r>
            <a:br>
              <a:rPr lang="ru-RU" dirty="0" smtClean="0"/>
            </a:br>
            <a:r>
              <a:rPr lang="ru-RU" dirty="0" smtClean="0"/>
              <a:t>А вокруг него народ по своим делам идёт.</a:t>
            </a:r>
          </a:p>
          <a:p>
            <a:r>
              <a:rPr lang="ru-RU" dirty="0" smtClean="0"/>
              <a:t>Тротуар - доя пешеходов, здесь машинам нету хода!</a:t>
            </a:r>
            <a:br>
              <a:rPr lang="ru-RU" dirty="0" smtClean="0"/>
            </a:br>
            <a:r>
              <a:rPr lang="ru-RU" dirty="0" smtClean="0"/>
              <a:t>Чуть повыше, чем дорога, пешеходные пути,</a:t>
            </a:r>
            <a:br>
              <a:rPr lang="ru-RU" dirty="0" smtClean="0"/>
            </a:br>
            <a:r>
              <a:rPr lang="ru-RU" dirty="0" smtClean="0"/>
              <a:t>Чтобы все по тротуару без забот могли идти,</a:t>
            </a:r>
            <a:br>
              <a:rPr lang="ru-RU" dirty="0" smtClean="0"/>
            </a:br>
            <a:r>
              <a:rPr lang="ru-RU" dirty="0" smtClean="0"/>
              <a:t>Чтоб машины не въезжали, пешеходов не пугали!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azki-00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642918"/>
            <a:ext cx="5715000" cy="4991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00760" y="714356"/>
            <a:ext cx="300039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 скорей по тротуару Торопыжка побежал,</a:t>
            </a:r>
            <a:br>
              <a:rPr lang="ru-RU" dirty="0" smtClean="0"/>
            </a:br>
            <a:r>
              <a:rPr lang="ru-RU" dirty="0" smtClean="0"/>
              <a:t>По пути всех пешеходов задевал он и толкал!</a:t>
            </a:r>
            <a:br>
              <a:rPr lang="ru-RU" dirty="0" smtClean="0"/>
            </a:br>
            <a:r>
              <a:rPr lang="ru-RU" dirty="0" smtClean="0"/>
              <a:t>Почему он всех толкает, всех локтями задевает?</a:t>
            </a:r>
          </a:p>
          <a:p>
            <a:r>
              <a:rPr lang="ru-RU" dirty="0" smtClean="0"/>
              <a:t>Торопыжке говорят: "Перейди-ка в правый ряд!</a:t>
            </a:r>
            <a:br>
              <a:rPr lang="ru-RU" dirty="0" smtClean="0"/>
            </a:br>
            <a:r>
              <a:rPr lang="ru-RU" dirty="0" smtClean="0"/>
              <a:t>Другим людям дай пройти, не мешайся на пути!"</a:t>
            </a:r>
          </a:p>
          <a:p>
            <a:r>
              <a:rPr lang="ru-RU" dirty="0" smtClean="0"/>
              <a:t>Извинился Торопыжка, в правый ряд он перешёл.</a:t>
            </a:r>
            <a:br>
              <a:rPr lang="ru-RU" dirty="0" smtClean="0"/>
            </a:br>
            <a:r>
              <a:rPr lang="ru-RU" dirty="0" smtClean="0"/>
              <a:t>И теперь идти мальчишке стало очень хорошо:</a:t>
            </a:r>
            <a:br>
              <a:rPr lang="ru-RU" dirty="0" smtClean="0"/>
            </a:br>
            <a:r>
              <a:rPr lang="ru-RU" dirty="0" smtClean="0"/>
              <a:t>Он теперь со всеми вместе в одну сторону шагает,</a:t>
            </a:r>
            <a:br>
              <a:rPr lang="ru-RU" dirty="0" smtClean="0"/>
            </a:br>
            <a:r>
              <a:rPr lang="ru-RU" dirty="0" smtClean="0"/>
              <a:t>Никого из пешеходов Торопыжка не толкает!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571480"/>
            <a:ext cx="622042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Там где движутся машины, люди не должны ходить,</a:t>
            </a:r>
            <a:br>
              <a:rPr lang="ru-RU" dirty="0" smtClean="0"/>
            </a:br>
            <a:r>
              <a:rPr lang="ru-RU" dirty="0" smtClean="0"/>
              <a:t>Потому что очень просто под машину угодить.</a:t>
            </a:r>
            <a:br>
              <a:rPr lang="ru-RU" dirty="0" smtClean="0"/>
            </a:br>
            <a:r>
              <a:rPr lang="ru-RU" dirty="0" smtClean="0"/>
              <a:t>На улице такое место проезжей частью называется,</a:t>
            </a:r>
            <a:br>
              <a:rPr lang="ru-RU" dirty="0" smtClean="0"/>
            </a:br>
            <a:r>
              <a:rPr lang="ru-RU" dirty="0" smtClean="0"/>
              <a:t>И по проезжей части людям ходить строжайше запрещается!</a:t>
            </a:r>
          </a:p>
          <a:p>
            <a:r>
              <a:rPr lang="ru-RU" dirty="0" smtClean="0"/>
              <a:t>Видишь белую полоску? Что она обозначает?</a:t>
            </a:r>
            <a:br>
              <a:rPr lang="ru-RU" dirty="0" smtClean="0"/>
            </a:br>
            <a:r>
              <a:rPr lang="ru-RU" dirty="0" smtClean="0"/>
              <a:t>Она полосы движенья друг от друга отделяет.</a:t>
            </a:r>
            <a:br>
              <a:rPr lang="ru-RU" dirty="0" smtClean="0"/>
            </a:br>
            <a:r>
              <a:rPr lang="ru-RU" dirty="0" smtClean="0"/>
              <a:t>Для машин есть правил много - знать их нужно на дороге!</a:t>
            </a:r>
            <a:br>
              <a:rPr lang="ru-RU" dirty="0" smtClean="0"/>
            </a:br>
            <a:r>
              <a:rPr lang="ru-RU" dirty="0" smtClean="0"/>
              <a:t>Но есть правило одно, очень важное оно:</a:t>
            </a:r>
            <a:br>
              <a:rPr lang="ru-RU" dirty="0" smtClean="0"/>
            </a:br>
            <a:r>
              <a:rPr lang="ru-RU" dirty="0" smtClean="0"/>
              <a:t>Все водители должны держаться правой стороны!</a:t>
            </a:r>
          </a:p>
          <a:p>
            <a:r>
              <a:rPr lang="ru-RU" dirty="0" smtClean="0"/>
              <a:t>Возле края тротуара Торопыжка наш стоит,</a:t>
            </a:r>
            <a:br>
              <a:rPr lang="ru-RU" dirty="0" smtClean="0"/>
            </a:br>
            <a:r>
              <a:rPr lang="ru-RU" dirty="0" smtClean="0"/>
              <a:t>На высокий дом красивый через улицу глядит.</a:t>
            </a:r>
            <a:br>
              <a:rPr lang="ru-RU" dirty="0" smtClean="0"/>
            </a:br>
            <a:r>
              <a:rPr lang="ru-RU" dirty="0" smtClean="0"/>
              <a:t>Там цветочный магазин, на всей улице - один!</a:t>
            </a:r>
            <a:br>
              <a:rPr lang="ru-RU" dirty="0" smtClean="0"/>
            </a:br>
            <a:r>
              <a:rPr lang="ru-RU" dirty="0" smtClean="0"/>
              <a:t>Очень хочет Торопыжка Машеньке цветы купить,</a:t>
            </a:r>
            <a:br>
              <a:rPr lang="ru-RU" dirty="0" smtClean="0"/>
            </a:br>
            <a:r>
              <a:rPr lang="ru-RU" dirty="0" smtClean="0"/>
              <a:t>Чтоб потом, на дне рожденья, всех приятно удивить!</a:t>
            </a:r>
          </a:p>
          <a:p>
            <a:r>
              <a:rPr lang="ru-RU" dirty="0" smtClean="0"/>
              <a:t>Как пройти через дорогу Торопыжке в магазин?</a:t>
            </a:r>
            <a:br>
              <a:rPr lang="ru-RU" dirty="0" smtClean="0"/>
            </a:br>
            <a:r>
              <a:rPr lang="ru-RU" dirty="0" smtClean="0"/>
              <a:t>Очень, очень, очень много на его пути машин!</a:t>
            </a:r>
            <a:br>
              <a:rPr lang="ru-RU" dirty="0" smtClean="0"/>
            </a:br>
            <a:r>
              <a:rPr lang="ru-RU" dirty="0" smtClean="0"/>
              <a:t>Может, стоит расспросить, где и как переходить?</a:t>
            </a:r>
            <a:br>
              <a:rPr lang="ru-RU" dirty="0" smtClean="0"/>
            </a:br>
            <a:r>
              <a:rPr lang="ru-RU" dirty="0" smtClean="0"/>
              <a:t>Торопыжка не такой! Он на всё махнул рукой,</a:t>
            </a:r>
            <a:br>
              <a:rPr lang="ru-RU" dirty="0" smtClean="0"/>
            </a:br>
            <a:r>
              <a:rPr lang="ru-RU" dirty="0" smtClean="0"/>
              <a:t>И через дорогу прямо к магазину побежал...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azki-00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5715000" cy="47910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9388" y="12144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00760" y="285728"/>
            <a:ext cx="292895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это время на дороге появился самосвал!</a:t>
            </a:r>
            <a:br>
              <a:rPr lang="ru-RU" dirty="0" smtClean="0"/>
            </a:br>
            <a:r>
              <a:rPr lang="ru-RU" dirty="0" smtClean="0"/>
              <a:t>Шофёр мальчика увидел, самосвал остановил,</a:t>
            </a:r>
            <a:br>
              <a:rPr lang="ru-RU" dirty="0" smtClean="0"/>
            </a:br>
            <a:r>
              <a:rPr lang="ru-RU" dirty="0" smtClean="0"/>
              <a:t>А не то бы Торопыжка под колёса угодил.</a:t>
            </a:r>
            <a:br>
              <a:rPr lang="ru-RU" dirty="0" smtClean="0"/>
            </a:br>
            <a:r>
              <a:rPr lang="ru-RU" dirty="0" smtClean="0"/>
              <a:t>Торопыжка испугался, Торопыжка растерялся.</a:t>
            </a:r>
            <a:br>
              <a:rPr lang="ru-RU" dirty="0" smtClean="0"/>
            </a:br>
            <a:r>
              <a:rPr lang="ru-RU" dirty="0" smtClean="0"/>
              <a:t>Говорит ему шофёр: Паренёк, ты больно скор!</a:t>
            </a:r>
            <a:br>
              <a:rPr lang="ru-RU" dirty="0" smtClean="0"/>
            </a:br>
            <a:r>
              <a:rPr lang="ru-RU" dirty="0" smtClean="0"/>
              <a:t>Без оглядки ты бежишь - под машину угодишь!</a:t>
            </a:r>
            <a:br>
              <a:rPr lang="ru-RU" dirty="0" smtClean="0"/>
            </a:br>
            <a:r>
              <a:rPr lang="ru-RU" dirty="0" smtClean="0"/>
              <a:t>Вот послушай, объясню я, как тебе себя вести,</a:t>
            </a:r>
            <a:br>
              <a:rPr lang="ru-RU" dirty="0" smtClean="0"/>
            </a:br>
            <a:r>
              <a:rPr lang="ru-RU" dirty="0" smtClean="0"/>
              <a:t>Чтоб ты мог дорогу эту безопасно перейти!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5143512"/>
            <a:ext cx="54904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Есть подземный переход - Он тебя переведёт.</a:t>
            </a:r>
            <a:br>
              <a:rPr lang="ru-RU" dirty="0" smtClean="0"/>
            </a:br>
            <a:r>
              <a:rPr lang="ru-RU" dirty="0" smtClean="0"/>
              <a:t>Видишь - знак вон там висит? Этот знак всем говорит:</a:t>
            </a:r>
            <a:br>
              <a:rPr lang="ru-RU" dirty="0" smtClean="0"/>
            </a:br>
            <a:r>
              <a:rPr lang="ru-RU" dirty="0" smtClean="0"/>
              <a:t>"Чтоб в беду не угодить нужно здесь переходить!"</a:t>
            </a:r>
            <a:br>
              <a:rPr lang="ru-RU" dirty="0" smtClean="0"/>
            </a:br>
            <a:r>
              <a:rPr lang="ru-RU" dirty="0" smtClean="0"/>
              <a:t>Под землёю, это ясно, идти людям безопасно.</a:t>
            </a:r>
            <a:br>
              <a:rPr lang="ru-RU" dirty="0" smtClean="0"/>
            </a:br>
            <a:r>
              <a:rPr lang="ru-RU" dirty="0" smtClean="0"/>
              <a:t>Но дорожку под землёю не везде можно построить!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152</Words>
  <PresentationFormat>Экран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Ваш VAIO</dc:creator>
  <cp:lastModifiedBy>Windows User</cp:lastModifiedBy>
  <cp:revision>9</cp:revision>
  <dcterms:created xsi:type="dcterms:W3CDTF">2014-04-03T11:06:19Z</dcterms:created>
  <dcterms:modified xsi:type="dcterms:W3CDTF">2014-04-03T12:23:21Z</dcterms:modified>
</cp:coreProperties>
</file>