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45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5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01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43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27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05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6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94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72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44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0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7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90984-440A-4972-B365-31EE1324D9CE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45277-11E1-487C-AF49-3EB8C7685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7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ofineart.com/htmlimg/image-35230.html" TargetMode="External"/><Relationship Id="rId2" Type="http://schemas.openxmlformats.org/officeDocument/2006/relationships/hyperlink" Target="http://www.bibliotekar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teratura5.narod.ru/pushkin5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836713"/>
            <a:ext cx="8892480" cy="2763738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Уж небо осенью дышало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656784" cy="25698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Урок литературного чтения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УМК «Начальная школа 21 века»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ГБОУ СОШ № 1370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Берлинова</a:t>
            </a:r>
            <a:r>
              <a:rPr lang="ru-RU" dirty="0" smtClean="0">
                <a:solidFill>
                  <a:schemeClr val="tx1"/>
                </a:solidFill>
              </a:rPr>
              <a:t> Екатерина Михайловна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99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www.bibliotekar.ru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www.intofineart.com/htmlimg/image-35230.html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literatura5.narod.ru/pushkin5.html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http://ped-kopilka.ru/semeinaja-biblioteka/raskazy-g-skrebickogo-dlja-shkolnikov.html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07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Осень – это печальное время </a:t>
            </a:r>
            <a:r>
              <a:rPr lang="ru-RU" sz="4800" dirty="0" smtClean="0"/>
              <a:t>года </a:t>
            </a:r>
            <a:r>
              <a:rPr lang="ru-RU" sz="4800" dirty="0" smtClean="0"/>
              <a:t>или прекрасное?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886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6" y="0"/>
            <a:ext cx="4536504" cy="3175553"/>
          </a:xfrm>
        </p:spPr>
      </p:pic>
      <p:sp>
        <p:nvSpPr>
          <p:cNvPr id="6" name="Прямоугольник 5"/>
          <p:cNvSpPr/>
          <p:nvPr/>
        </p:nvSpPr>
        <p:spPr>
          <a:xfrm>
            <a:off x="1115615" y="3429000"/>
            <a:ext cx="33843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В. Д. Поленов «Золотая осень»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53236"/>
            <a:ext cx="4264981" cy="25909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5076056" y="5744211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И. Шишкин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418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Уж небо осенью дышало…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373" y="1600200"/>
            <a:ext cx="3763254" cy="4525963"/>
          </a:xfrm>
        </p:spPr>
      </p:pic>
    </p:spTree>
    <p:extLst>
      <p:ext uri="{BB962C8B-B14F-4D97-AF65-F5344CB8AC3E}">
        <p14:creationId xmlns:p14="http://schemas.microsoft.com/office/powerpoint/2010/main" val="160358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Словарь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Караван-летящие друг за другом гуси.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Сень-укрытие, покров.</a:t>
            </a:r>
            <a:endParaRPr lang="ru-RU" sz="4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96752"/>
            <a:ext cx="3140437" cy="237626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3861048"/>
            <a:ext cx="334419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Георгий  </a:t>
            </a:r>
            <a:r>
              <a:rPr lang="ru-RU" b="1" dirty="0" err="1" smtClean="0"/>
              <a:t>Скребицкий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072" y="1641189"/>
            <a:ext cx="3419856" cy="4443984"/>
          </a:xfrm>
        </p:spPr>
      </p:pic>
    </p:spTree>
    <p:extLst>
      <p:ext uri="{BB962C8B-B14F-4D97-AF65-F5344CB8AC3E}">
        <p14:creationId xmlns:p14="http://schemas.microsoft.com/office/powerpoint/2010/main" val="21598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Осинник- место,  где  растут  осины.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Броня- металлическая  одежда  воина.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Золотая  парча- плотная  шелковая  ткань, вытканная  золотыми  нитками.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Косяки  птиц-стая  птиц,  летящая  в  определенном  порядке.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53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Сравните два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Березы и клены покрыла Осень лимонной желтизной, а листья осины разрумянила, будто спелые яблоки. Стал осинник весь ярко-красный, весь, как огонь горит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Березы и клены покрыла Осень лимонной желтизной, а листья осины разрумянила. Стал осинник весь ярко-красный.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192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136339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Спасибо за урок!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2608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157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Уж небо осенью дышало</vt:lpstr>
      <vt:lpstr>Проблема</vt:lpstr>
      <vt:lpstr>Презентация PowerPoint</vt:lpstr>
      <vt:lpstr>Уж небо осенью дышало…</vt:lpstr>
      <vt:lpstr>Словарь</vt:lpstr>
      <vt:lpstr>Георгий  Скребицкий</vt:lpstr>
      <vt:lpstr>Словарь</vt:lpstr>
      <vt:lpstr>Сравните два текста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1</dc:creator>
  <cp:lastModifiedBy>1</cp:lastModifiedBy>
  <cp:revision>6</cp:revision>
  <dcterms:created xsi:type="dcterms:W3CDTF">2013-11-09T12:13:41Z</dcterms:created>
  <dcterms:modified xsi:type="dcterms:W3CDTF">2013-11-18T11:20:45Z</dcterms:modified>
</cp:coreProperties>
</file>