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F8EF2-6722-4D89-A259-885407E9A328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7CEB0-A965-4BF8-8E5A-CC636C1FAA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61BC94B-D609-4807-9A9E-E5E1EA6F2E44}" type="datetimeFigureOut">
              <a:rPr lang="ru-RU" smtClean="0"/>
              <a:pPr/>
              <a:t>15.11.2013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018163-842D-496E-AAF5-AA7DA3F2C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89098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       Урок литературного чтения</a:t>
            </a:r>
            <a:br>
              <a:rPr lang="ru-RU" sz="28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    </a:t>
            </a:r>
            <a:r>
              <a:rPr lang="ru-RU" sz="6600" dirty="0" smtClean="0"/>
              <a:t>«Поэзия – </a:t>
            </a:r>
            <a:br>
              <a:rPr lang="ru-RU" sz="6600" dirty="0" smtClean="0"/>
            </a:br>
            <a:r>
              <a:rPr lang="ru-RU" sz="6600" dirty="0" smtClean="0"/>
              <a:t>мир чувств, впечатлений, переживаний»</a:t>
            </a:r>
            <a:endParaRPr lang="ru-RU" sz="6600" dirty="0"/>
          </a:p>
        </p:txBody>
      </p:sp>
      <p:pic>
        <p:nvPicPr>
          <p:cNvPr id="13314" name="Picture 2" descr="http://im5-tub-ru.yandex.net/i?id=12791653-1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226" y="188639"/>
            <a:ext cx="2881606" cy="21516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Валентин Берестов (1928-1998)</a:t>
            </a:r>
            <a:endParaRPr lang="ru-RU" dirty="0"/>
          </a:p>
        </p:txBody>
      </p:sp>
      <p:pic>
        <p:nvPicPr>
          <p:cNvPr id="14338" name="Picture 2" descr="http://lubovbezusl.ucoz.ru/_pu/12/727325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3240360" cy="4487900"/>
          </a:xfrm>
          <a:prstGeom prst="rect">
            <a:avLst/>
          </a:prstGeom>
          <a:noFill/>
        </p:spPr>
      </p:pic>
      <p:pic>
        <p:nvPicPr>
          <p:cNvPr id="14340" name="Picture 4" descr="http://im0-tub-ru.yandex.net/i?id=203832839-2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1196752"/>
            <a:ext cx="1964378" cy="2376264"/>
          </a:xfrm>
          <a:prstGeom prst="rect">
            <a:avLst/>
          </a:prstGeom>
          <a:noFill/>
        </p:spPr>
      </p:pic>
      <p:pic>
        <p:nvPicPr>
          <p:cNvPr id="14342" name="Picture 6" descr="http://im6-tub-ru.yandex.net/i?id=218377068-41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4005064"/>
            <a:ext cx="1872208" cy="2553012"/>
          </a:xfrm>
          <a:prstGeom prst="rect">
            <a:avLst/>
          </a:prstGeom>
          <a:noFill/>
        </p:spPr>
      </p:pic>
      <p:pic>
        <p:nvPicPr>
          <p:cNvPr id="14344" name="Picture 8" descr="http://im6-tub-ru.yandex.net/i?id=528971513-23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3995" y="1988840"/>
            <a:ext cx="2208245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1612900" y="274638"/>
            <a:ext cx="7531100" cy="7778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476672"/>
            <a:ext cx="7200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              </a:t>
            </a:r>
            <a:r>
              <a:rPr lang="ru-RU" sz="4800" b="1" dirty="0" smtClean="0">
                <a:solidFill>
                  <a:srgbClr val="800000"/>
                </a:solidFill>
                <a:latin typeface="Gabriola" pitchFamily="82" charset="0"/>
              </a:rPr>
              <a:t>Ранняя слава</a:t>
            </a:r>
          </a:p>
          <a:p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«Поэт! Поэт!» – кричали вслед.</a:t>
            </a:r>
            <a:b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</a:br>
            <a:r>
              <a:rPr lang="ru-RU" sz="4800" dirty="0">
                <a:solidFill>
                  <a:srgbClr val="990000"/>
                </a:solidFill>
                <a:latin typeface="Gabriola" pitchFamily="82" charset="0"/>
              </a:rPr>
              <a:t> </a:t>
            </a:r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 Поэту было мало лет.</a:t>
            </a:r>
            <a:b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</a:br>
            <a:r>
              <a:rPr lang="ru-RU" sz="4800" dirty="0">
                <a:solidFill>
                  <a:srgbClr val="990000"/>
                </a:solidFill>
                <a:latin typeface="Gabriola" pitchFamily="82" charset="0"/>
              </a:rPr>
              <a:t> </a:t>
            </a:r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 Он не мечтал о славе.</a:t>
            </a:r>
            <a:b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</a:br>
            <a:r>
              <a:rPr lang="ru-RU" sz="4800" dirty="0">
                <a:solidFill>
                  <a:srgbClr val="990000"/>
                </a:solidFill>
                <a:latin typeface="Gabriola" pitchFamily="82" charset="0"/>
              </a:rPr>
              <a:t> </a:t>
            </a:r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 Мечтал он о расправе</a:t>
            </a:r>
            <a:b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</a:br>
            <a:r>
              <a:rPr lang="ru-RU" sz="4800" dirty="0">
                <a:solidFill>
                  <a:srgbClr val="990000"/>
                </a:solidFill>
                <a:latin typeface="Gabriola" pitchFamily="82" charset="0"/>
              </a:rPr>
              <a:t> </a:t>
            </a:r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 Со всеми, кто поэту вслед</a:t>
            </a:r>
            <a:b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</a:br>
            <a:r>
              <a:rPr lang="ru-RU" sz="4800" dirty="0">
                <a:solidFill>
                  <a:srgbClr val="990000"/>
                </a:solidFill>
                <a:latin typeface="Gabriola" pitchFamily="82" charset="0"/>
              </a:rPr>
              <a:t> </a:t>
            </a:r>
            <a:r>
              <a:rPr lang="ru-RU" sz="4800" dirty="0" smtClean="0">
                <a:solidFill>
                  <a:srgbClr val="990000"/>
                </a:solidFill>
                <a:latin typeface="Gabriola" pitchFamily="82" charset="0"/>
              </a:rPr>
              <a:t> Кричал: «Поэт! Поэт!»        </a:t>
            </a:r>
            <a:endParaRPr lang="ru-RU" sz="4800" dirty="0">
              <a:solidFill>
                <a:srgbClr val="990000"/>
              </a:solidFill>
              <a:latin typeface="Gabriola" pitchFamily="82" charset="0"/>
            </a:endParaRPr>
          </a:p>
        </p:txBody>
      </p:sp>
      <p:pic>
        <p:nvPicPr>
          <p:cNvPr id="15362" name="Picture 2" descr="http://im2-tub-ru.yandex.net/i?id=200470856-6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2838" y="4221088"/>
            <a:ext cx="2160240" cy="2448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320"/>
            <a:ext cx="7458032" cy="430680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Georgia" pitchFamily="18" charset="0"/>
              </a:rPr>
              <a:t>Родился поэт в семье учителя, а по образованию он сам археолог. Любовь к чтению у мальчишки развилась рано,</a:t>
            </a:r>
            <a:r>
              <a:rPr lang="ru-RU" sz="2400" i="1" dirty="0" smtClean="0">
                <a:latin typeface="Georgia" pitchFamily="18" charset="0"/>
              </a:rPr>
              <a:t> в он написал дразнилки на своих одноклассников, за что они его сильно побили</a:t>
            </a:r>
            <a:r>
              <a:rPr lang="ru-RU" sz="2400" dirty="0" smtClean="0">
                <a:latin typeface="Georgia" pitchFamily="18" charset="0"/>
              </a:rPr>
              <a:t>.  Уже подростком стал что-то сочинять Берестов, стихи для детей у него получались лучше всего. Корней Чуковский сказал тогда о нем: «Этот 14-летний парнишка обладает великим талантом, которым он может удивить многих знатоков». </a:t>
            </a:r>
            <a:r>
              <a:rPr lang="ru-RU" sz="2400" dirty="0" err="1" smtClean="0">
                <a:latin typeface="Georgia" pitchFamily="18" charset="0"/>
              </a:rPr>
              <a:t>Берестова</a:t>
            </a:r>
            <a:r>
              <a:rPr lang="ru-RU" sz="2400" dirty="0" smtClean="0">
                <a:latin typeface="Georgia" pitchFamily="18" charset="0"/>
              </a:rPr>
              <a:t> стихи для детей впервые</a:t>
            </a:r>
            <a:endParaRPr lang="ru-RU" sz="2400" dirty="0">
              <a:latin typeface="Georgia" pitchFamily="18" charset="0"/>
            </a:endParaRPr>
          </a:p>
        </p:txBody>
      </p:sp>
      <p:pic>
        <p:nvPicPr>
          <p:cNvPr id="16386" name="Picture 2" descr="http://im2-tub-ru.yandex.net/i?id=237990829-5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2142" y="3861048"/>
            <a:ext cx="2096910" cy="29969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530944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Franklin Gothic Medium" pitchFamily="34" charset="0"/>
              </a:rPr>
              <a:t>«Умный поэт – если он действительно умный и поэт – двойная радость».</a:t>
            </a:r>
            <a:endParaRPr lang="ru-RU" sz="6600" dirty="0">
              <a:latin typeface="Franklin Gothic Medium" pitchFamily="34" charset="0"/>
            </a:endParaRPr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229058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«заново открывать и осваивать мир»</a:t>
            </a:r>
            <a:br>
              <a:rPr lang="ru-RU" sz="6000" dirty="0" smtClean="0"/>
            </a:br>
            <a:r>
              <a:rPr lang="ru-RU" sz="6000" dirty="0" smtClean="0"/>
              <a:t>                             </a:t>
            </a:r>
            <a:r>
              <a:rPr lang="ru-RU" sz="3600" dirty="0" smtClean="0"/>
              <a:t>В.Берестов</a:t>
            </a:r>
            <a:endParaRPr lang="ru-RU" sz="3600" dirty="0"/>
          </a:p>
        </p:txBody>
      </p:sp>
      <p:pic>
        <p:nvPicPr>
          <p:cNvPr id="17410" name="Picture 2" descr="http://im7-tub-ru.yandex.net/i?id=361702302-35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645024"/>
            <a:ext cx="3600400" cy="26883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&amp;Vcy;&amp;acy;&amp;lcy;&amp;iecy;&amp;ncy;&amp;tcy;&amp;icy;&amp;ncy; &amp;Bcy;&amp;iecy;&amp;rcy;&amp;iecy;&amp;scy;&amp;tcy;&amp;ocy;&amp;v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404664"/>
            <a:ext cx="5544616" cy="597480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97</TotalTime>
  <Words>121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      Урок литературного чтения      «Поэзия –  мир чувств, впечатлений, переживаний»</vt:lpstr>
      <vt:lpstr>Валентин Берестов (1928-1998)</vt:lpstr>
      <vt:lpstr> </vt:lpstr>
      <vt:lpstr>Родился поэт в семье учителя, а по образованию он сам археолог. Любовь к чтению у мальчишки развилась рано, в он написал дразнилки на своих одноклассников, за что они его сильно побили.  Уже подростком стал что-то сочинять Берестов, стихи для детей у него получались лучше всего. Корней Чуковский сказал тогда о нем: «Этот 14-летний парнишка обладает великим талантом, которым он может удивить многих знатоков». Берестова стихи для детей впервые</vt:lpstr>
      <vt:lpstr>«Умный поэт – если он действительно умный и поэт – двойная радость».</vt:lpstr>
      <vt:lpstr>«заново открывать и осваивать мир»                              В.Берестов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литературного чтения      «Поэзия –  мир чувств, впечатлений, переживаний»</dc:title>
  <dc:creator>Учитель</dc:creator>
  <cp:lastModifiedBy>Учитель</cp:lastModifiedBy>
  <cp:revision>11</cp:revision>
  <dcterms:created xsi:type="dcterms:W3CDTF">2013-11-14T19:36:59Z</dcterms:created>
  <dcterms:modified xsi:type="dcterms:W3CDTF">2013-11-14T21:15:52Z</dcterms:modified>
</cp:coreProperties>
</file>