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8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6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14D6-D60D-44A9-9089-A5435FC62A6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3475-C0E3-4C5A-996E-CAA504A18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14D6-D60D-44A9-9089-A5435FC62A6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3475-C0E3-4C5A-996E-CAA504A18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14D6-D60D-44A9-9089-A5435FC62A6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3475-C0E3-4C5A-996E-CAA504A18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14D6-D60D-44A9-9089-A5435FC62A6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3475-C0E3-4C5A-996E-CAA504A18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14D6-D60D-44A9-9089-A5435FC62A6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3475-C0E3-4C5A-996E-CAA504A18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14D6-D60D-44A9-9089-A5435FC62A6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3475-C0E3-4C5A-996E-CAA504A18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14D6-D60D-44A9-9089-A5435FC62A6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3475-C0E3-4C5A-996E-CAA504A18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14D6-D60D-44A9-9089-A5435FC62A6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3475-C0E3-4C5A-996E-CAA504A18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14D6-D60D-44A9-9089-A5435FC62A6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3475-C0E3-4C5A-996E-CAA504A18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14D6-D60D-44A9-9089-A5435FC62A6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3475-C0E3-4C5A-996E-CAA504A18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14D6-D60D-44A9-9089-A5435FC62A6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3475-C0E3-4C5A-996E-CAA504A18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814D6-D60D-44A9-9089-A5435FC62A6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33475-C0E3-4C5A-996E-CAA504A18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ТАТЬЯНА\Desktop\i (1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1"/>
                </a:solidFill>
              </a:rPr>
              <a:t>Урок обучения грамоте по теме</a:t>
            </a:r>
          </a:p>
          <a:p>
            <a:r>
              <a:rPr lang="ru-RU" b="1" i="1" dirty="0" smtClean="0">
                <a:solidFill>
                  <a:schemeClr val="tx1"/>
                </a:solidFill>
              </a:rPr>
              <a:t> « ТЕАТР. Предложение. Текст»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Users\ТАТЬЯНА\Desktop\i (1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декорации</a:t>
            </a:r>
            <a:endParaRPr lang="ru-RU" sz="6000" b="1" dirty="0"/>
          </a:p>
        </p:txBody>
      </p:sp>
      <p:pic>
        <p:nvPicPr>
          <p:cNvPr id="8194" name="Picture 2" descr="C:\Users\ТАТЬЯНА\Desktop\i (6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685659"/>
            <a:ext cx="6378681" cy="46008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C:\Users\ТАТЬЯНА\Desktop\i (1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58072" cy="1143000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з</a:t>
            </a:r>
            <a:r>
              <a:rPr lang="ru-RU" sz="6000" b="1" dirty="0" smtClean="0"/>
              <a:t>рительный </a:t>
            </a:r>
            <a:r>
              <a:rPr lang="ru-RU" sz="6000" b="1" dirty="0" smtClean="0"/>
              <a:t>зал</a:t>
            </a:r>
            <a:endParaRPr lang="ru-RU" sz="6000" b="1" dirty="0"/>
          </a:p>
        </p:txBody>
      </p:sp>
      <p:pic>
        <p:nvPicPr>
          <p:cNvPr id="9218" name="Picture 2" descr="C:\Users\ТАТЬЯНА\Desktop\i (7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5" y="1624791"/>
            <a:ext cx="7206908" cy="48046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C:\Users\ТАТЬЯНА\Desktop\i (1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фойе</a:t>
            </a:r>
            <a:endParaRPr lang="ru-RU" sz="6000" b="1" dirty="0"/>
          </a:p>
        </p:txBody>
      </p:sp>
      <p:pic>
        <p:nvPicPr>
          <p:cNvPr id="10242" name="Picture 2" descr="C:\Users\ТАТЬЯНА\Desktop\i (8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1919182"/>
            <a:ext cx="6580122" cy="4367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C:\Users\ТАТЬЯНА\Desktop\i (1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гардероб</a:t>
            </a:r>
            <a:endParaRPr lang="ru-RU" sz="6000" b="1" dirty="0"/>
          </a:p>
        </p:txBody>
      </p:sp>
      <p:pic>
        <p:nvPicPr>
          <p:cNvPr id="11266" name="Picture 2" descr="C:\Users\ТАТЬЯНА\Desktop\i (9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1612883"/>
            <a:ext cx="6072230" cy="45541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 descr="C:\Users\ТАТЬЯНА\Desktop\i (1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ложа</a:t>
            </a:r>
            <a:endParaRPr lang="ru-RU" sz="6000" b="1" dirty="0"/>
          </a:p>
        </p:txBody>
      </p:sp>
      <p:pic>
        <p:nvPicPr>
          <p:cNvPr id="12290" name="Picture 2" descr="C:\Users\ТАТЬЯНА\Desktop\i (10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20311" y="1714488"/>
            <a:ext cx="6702789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ТАТЬЯНА\Desktop\i (1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346" y="0"/>
            <a:ext cx="935834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b="1" i="1" dirty="0" smtClean="0"/>
              <a:t>Презентация Фёдоровой Т.Н., учителя начальных классов МОУ СОШ №1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C:\Users\ТАТЬЯНА\Desktop\i (1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3"/>
            <a:ext cx="7772400" cy="1428759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Театр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3314" name="Picture 2" descr="C:\Users\ТАТЬЯНА\Desktop\i (1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2581485"/>
            <a:ext cx="5072098" cy="34582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ТАТЬЯНА\Desktop\i (1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1832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ТАТЬЯНА\Desktop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214290"/>
            <a:ext cx="6072230" cy="60722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ТАТЬЯНА\Desktop\i (1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1545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257412" cy="5011750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цирк</a:t>
            </a:r>
            <a:endParaRPr lang="ru-RU" sz="6000" b="1" dirty="0"/>
          </a:p>
        </p:txBody>
      </p:sp>
      <p:pic>
        <p:nvPicPr>
          <p:cNvPr id="2050" name="Picture 2" descr="C:\Users\ТАТЬЯНА\Desktop\i (1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214290"/>
            <a:ext cx="6317760" cy="48454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Users\ТАТЬЯНА\Desktop\i (1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театр</a:t>
            </a:r>
            <a:endParaRPr lang="ru-RU" sz="6000" b="1" dirty="0"/>
          </a:p>
        </p:txBody>
      </p:sp>
      <p:pic>
        <p:nvPicPr>
          <p:cNvPr id="3076" name="Picture 4" descr="C:\Users\ТАТЬЯНА\Desktop\i (2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7" y="1381110"/>
            <a:ext cx="6929486" cy="46196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ТАТЬЯНА\Desktop\i (1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П</a:t>
            </a:r>
            <a:r>
              <a:rPr lang="ru-RU" sz="6000" b="1" dirty="0" smtClean="0"/>
              <a:t>етрушка</a:t>
            </a:r>
            <a:endParaRPr lang="ru-RU" sz="6000" b="1" dirty="0"/>
          </a:p>
        </p:txBody>
      </p:sp>
      <p:pic>
        <p:nvPicPr>
          <p:cNvPr id="1026" name="Picture 2" descr="C:\Users\ТАТЬЯНА\Desktop\i (3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1403788"/>
            <a:ext cx="6235744" cy="44541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ТАТЬЯНА\Desktop\i (1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Три медведя</a:t>
            </a:r>
            <a:endParaRPr lang="ru-RU" sz="6000" b="1" dirty="0"/>
          </a:p>
        </p:txBody>
      </p:sp>
      <p:pic>
        <p:nvPicPr>
          <p:cNvPr id="5122" name="Picture 2" descr="C:\Users\ТАТЬЯНА\Desktop\1274458190_3-medveda-b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1720040"/>
            <a:ext cx="7171190" cy="47807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ТАТЬЯНА\Desktop\i (1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кулисы</a:t>
            </a:r>
            <a:endParaRPr lang="ru-RU" sz="6000" b="1" dirty="0"/>
          </a:p>
        </p:txBody>
      </p:sp>
      <p:pic>
        <p:nvPicPr>
          <p:cNvPr id="6146" name="Picture 2" descr="C:\Users\ТАТЬЯНА\Desktop\i (4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1574391"/>
            <a:ext cx="6858048" cy="4681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ТАТЬЯНА\Desktop\i (1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1545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сцена</a:t>
            </a:r>
            <a:endParaRPr lang="ru-RU" sz="6000" b="1" dirty="0"/>
          </a:p>
        </p:txBody>
      </p:sp>
      <p:pic>
        <p:nvPicPr>
          <p:cNvPr id="7170" name="Picture 2" descr="C:\Users\ТАТЬЯНА\Desktop\i (5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1543766"/>
            <a:ext cx="7413856" cy="4814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38</Words>
  <Application>Microsoft Office PowerPoint</Application>
  <PresentationFormat>Экран (4:3)</PresentationFormat>
  <Paragraphs>20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Театр</vt:lpstr>
      <vt:lpstr>Слайд 3</vt:lpstr>
      <vt:lpstr>цирк</vt:lpstr>
      <vt:lpstr>театр</vt:lpstr>
      <vt:lpstr>Петрушка</vt:lpstr>
      <vt:lpstr>Три медведя</vt:lpstr>
      <vt:lpstr>кулисы</vt:lpstr>
      <vt:lpstr>сцена</vt:lpstr>
      <vt:lpstr>декорации</vt:lpstr>
      <vt:lpstr>зрительный зал</vt:lpstr>
      <vt:lpstr>фойе</vt:lpstr>
      <vt:lpstr>гардероб</vt:lpstr>
      <vt:lpstr>ложа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11</cp:revision>
  <dcterms:created xsi:type="dcterms:W3CDTF">2013-09-22T03:04:37Z</dcterms:created>
  <dcterms:modified xsi:type="dcterms:W3CDTF">2013-09-22T08:09:21Z</dcterms:modified>
</cp:coreProperties>
</file>