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9993-5177-4161-86F1-7A85200557DF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E049F-D28A-455F-96FC-CB248165E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9993-5177-4161-86F1-7A85200557DF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E049F-D28A-455F-96FC-CB248165E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9993-5177-4161-86F1-7A85200557DF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E049F-D28A-455F-96FC-CB248165E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9993-5177-4161-86F1-7A85200557DF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E049F-D28A-455F-96FC-CB248165E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9993-5177-4161-86F1-7A85200557DF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E049F-D28A-455F-96FC-CB248165E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9993-5177-4161-86F1-7A85200557DF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E049F-D28A-455F-96FC-CB248165E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9993-5177-4161-86F1-7A85200557DF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E049F-D28A-455F-96FC-CB248165E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9993-5177-4161-86F1-7A85200557DF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E049F-D28A-455F-96FC-CB248165E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9993-5177-4161-86F1-7A85200557DF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E049F-D28A-455F-96FC-CB248165E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9993-5177-4161-86F1-7A85200557DF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E049F-D28A-455F-96FC-CB248165E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9993-5177-4161-86F1-7A85200557DF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27E049F-D28A-455F-96FC-CB248165E6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3389993-5177-4161-86F1-7A85200557DF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27E049F-D28A-455F-96FC-CB248165E61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Презентация к уроку литературного чтения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571876"/>
            <a:ext cx="7854696" cy="178595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« Поэзия Сергея Есенина»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3 а класс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Учитель Агапова Лидия Федоровна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МБОУ «СОШ №5» г. Курчатов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Курская область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488" y="928670"/>
            <a:ext cx="3214710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2786058"/>
            <a:ext cx="228601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86380" y="2786058"/>
            <a:ext cx="2357454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71868" y="4500570"/>
            <a:ext cx="2357454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2071670" y="1857364"/>
            <a:ext cx="1143008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357818" y="1857364"/>
            <a:ext cx="1000132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85852" y="2928934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 Родине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500694" y="3000372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 людях 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857620" y="4714884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 природе </a:t>
            </a:r>
            <a:endParaRPr lang="ru-RU" sz="2000" b="1" dirty="0"/>
          </a:p>
        </p:txBody>
      </p:sp>
      <p:cxnSp>
        <p:nvCxnSpPr>
          <p:cNvPr id="16" name="Прямая со стрелкой 15"/>
          <p:cNvCxnSpPr>
            <a:stCxn id="2" idx="2"/>
          </p:cNvCxnSpPr>
          <p:nvPr/>
        </p:nvCxnSpPr>
        <p:spPr>
          <a:xfrm rot="16200000" flipH="1">
            <a:off x="3161099" y="3161107"/>
            <a:ext cx="2643206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357554" y="1142984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С. Есенин</a:t>
            </a:r>
            <a:endParaRPr lang="ru-RU" sz="24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500042"/>
            <a:ext cx="4071966" cy="5929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86116" y="785794"/>
            <a:ext cx="271464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4572008"/>
            <a:ext cx="2643206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3714744" y="1785926"/>
            <a:ext cx="1643074" cy="2143140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500042"/>
            <a:ext cx="4071966" cy="5929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86116" y="785794"/>
            <a:ext cx="271464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4572008"/>
            <a:ext cx="2643206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3714744" y="1785926"/>
            <a:ext cx="1643074" cy="214314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357430"/>
            <a:ext cx="521497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42844" y="4429132"/>
            <a:ext cx="36433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«Тот, кто видел, хоть однажды,</a:t>
            </a:r>
          </a:p>
          <a:p>
            <a:r>
              <a:rPr lang="ru-RU" i="1" dirty="0" smtClean="0"/>
              <a:t>Эту синь и эту гладь,</a:t>
            </a:r>
          </a:p>
          <a:p>
            <a:r>
              <a:rPr lang="ru-RU" i="1" dirty="0" smtClean="0"/>
              <a:t>Тот почти березке каждой</a:t>
            </a:r>
          </a:p>
          <a:p>
            <a:r>
              <a:rPr lang="ru-RU" i="1" dirty="0" smtClean="0"/>
              <a:t>Ножку рад поцеловать….»</a:t>
            </a:r>
          </a:p>
          <a:p>
            <a:pPr algn="r"/>
            <a:r>
              <a:rPr lang="ru-RU" i="1" dirty="0" smtClean="0"/>
              <a:t>  С</a:t>
            </a:r>
            <a:r>
              <a:rPr lang="ru-RU" i="1" dirty="0" smtClean="0"/>
              <a:t>. </a:t>
            </a:r>
            <a:r>
              <a:rPr lang="ru-RU" i="1" dirty="0" smtClean="0"/>
              <a:t>Есенин  </a:t>
            </a:r>
            <a:endParaRPr lang="ru-RU" i="1" dirty="0" smtClean="0"/>
          </a:p>
          <a:p>
            <a:endParaRPr lang="ru-RU" i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342902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643050"/>
            <a:ext cx="5095864" cy="419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57158" y="2928934"/>
            <a:ext cx="3071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1"/>
                </a:solidFill>
              </a:rPr>
              <a:t>«Черемуха душистая с весною расцвела ….»</a:t>
            </a:r>
          </a:p>
          <a:p>
            <a:pPr algn="r"/>
            <a:r>
              <a:rPr lang="ru-RU" i="1" dirty="0" smtClean="0">
                <a:solidFill>
                  <a:schemeClr val="accent1"/>
                </a:solidFill>
              </a:rPr>
              <a:t>С.Есенин</a:t>
            </a:r>
            <a:endParaRPr lang="ru-RU" i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071546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1"/>
                </a:solidFill>
              </a:rPr>
              <a:t>Сыплет черемуха снегом…</a:t>
            </a:r>
            <a:endParaRPr lang="ru-RU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500042"/>
            <a:ext cx="4071966" cy="5929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86116" y="785794"/>
            <a:ext cx="271464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4572008"/>
            <a:ext cx="2643206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3714744" y="1785926"/>
            <a:ext cx="1643074" cy="2143140"/>
          </a:xfrm>
          <a:prstGeom prst="triangl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571480"/>
            <a:ext cx="571504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1142984"/>
            <a:ext cx="72866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В чем же секрет долговечности поэзии Есенина?</a:t>
            </a:r>
          </a:p>
          <a:p>
            <a:endParaRPr lang="ru-RU" sz="2000" b="1" i="1" dirty="0"/>
          </a:p>
          <a:p>
            <a:r>
              <a:rPr lang="ru-RU" sz="2000" b="1" i="1" dirty="0" smtClean="0"/>
              <a:t>Почему людей разного возраста волнуют и радуют его произведения?</a:t>
            </a:r>
          </a:p>
          <a:p>
            <a:r>
              <a:rPr lang="ru-RU" sz="2000" b="1" i="1" dirty="0" smtClean="0"/>
              <a:t> </a:t>
            </a:r>
            <a:endParaRPr lang="ru-RU" sz="2000" b="1" i="1" dirty="0"/>
          </a:p>
          <a:p>
            <a:r>
              <a:rPr lang="ru-RU" sz="2000" b="1" i="1" dirty="0" smtClean="0"/>
              <a:t>Что вам дало изучение поэзии Есенина?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150</TotalTime>
  <Words>103</Words>
  <Application>Microsoft Office PowerPoint</Application>
  <PresentationFormat>Экран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Презентация к уроку литературного чтения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 литературного чтения</dc:title>
  <dc:creator>Агапов Лидия</dc:creator>
  <cp:lastModifiedBy>Агапов Лидия</cp:lastModifiedBy>
  <cp:revision>17</cp:revision>
  <dcterms:created xsi:type="dcterms:W3CDTF">2013-11-17T08:36:44Z</dcterms:created>
  <dcterms:modified xsi:type="dcterms:W3CDTF">2013-11-17T11:50:46Z</dcterms:modified>
</cp:coreProperties>
</file>