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1" r:id="rId4"/>
    <p:sldId id="262" r:id="rId5"/>
    <p:sldId id="264" r:id="rId6"/>
    <p:sldId id="263" r:id="rId7"/>
    <p:sldId id="265" r:id="rId8"/>
    <p:sldId id="267" r:id="rId9"/>
    <p:sldId id="266" r:id="rId10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2C2607-2E3A-4FE6-B026-26A873DB8D5C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5994BD-3B37-4D64-8427-A90ECE254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4763C-4AF4-44B3-9C8A-8853264CECC8}" type="datetime1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17C47-C962-4E0D-9C50-22F9CCCAF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645E1-E858-4516-8B47-5DDDDB6C247B}" type="datetime1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5064B-3060-49B8-980E-0B0364DCE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6B90-D936-4AAD-A023-FD9FF2650E42}" type="datetime1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7AED-F555-4274-9CAE-C9FBC1052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4A09-3FB4-4007-8732-AA8903DB7F9B}" type="datetime1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6688-1BC0-493B-B119-B744EB8EA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4A9B-6899-4CD0-B2BB-E6B7229F11FB}" type="datetime1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3E10-E40A-4E75-B3E3-FE3922AF3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55E7-43DB-45A1-B7E8-A46E5AE13539}" type="datetime1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33BC-7090-4D78-AE9F-D4D27727F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7CF0-EA07-410C-B13D-86FB8C17BFA3}" type="datetime1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13B5-1EF4-4AC9-B94A-D2F7CF2E6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2C71-8FCC-432F-9A23-A7B0193668FE}" type="datetime1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8946-04A7-46EA-A803-5B5ED13DC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C973C-3321-4F6D-9157-3FF8E449327B}" type="datetime1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8CCC2-3907-43C3-BAF7-622A98B50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896E-F9E0-4329-A164-87C3ED876E84}" type="datetime1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DF944-2452-4AFC-9AE8-773D15941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C2CB-6F8D-494C-9F8A-ABE63E56D9F7}" type="datetime1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7F468-4564-405D-8697-0DBBB7743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B21483-097A-4FB1-928A-1C787023A8D3}" type="datetime1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99E0C7-9B2D-4F0B-A1D5-8BBCF5D51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836613" y="1042988"/>
            <a:ext cx="5829300" cy="865187"/>
          </a:xfrm>
          <a:solidFill>
            <a:srgbClr val="FFFFCC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r" eaLnBrk="1" hangingPunct="1"/>
            <a:r>
              <a:rPr lang="ru-RU" sz="18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 «Тропинками здоровья»</a:t>
            </a:r>
          </a:p>
        </p:txBody>
      </p:sp>
      <p:pic>
        <p:nvPicPr>
          <p:cNvPr id="14339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850" y="1979613"/>
            <a:ext cx="320675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288" y="4356100"/>
            <a:ext cx="3651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H:\Documents and Settings\Aida\Рабочий стол\НОвая ГРАФИКА сборник\КАРТИНКИ СБОРНИК_ школьные\631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6100"/>
            <a:ext cx="104616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333375" y="2484438"/>
            <a:ext cx="61198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«Физкультминутки </a:t>
            </a:r>
          </a:p>
          <a:p>
            <a:pPr algn="ctr"/>
            <a:r>
              <a:rPr lang="ru-RU" sz="3600" b="1">
                <a:solidFill>
                  <a:srgbClr val="C00000"/>
                </a:solidFill>
              </a:rPr>
              <a:t>в режиме дня» </a:t>
            </a:r>
          </a:p>
          <a:p>
            <a:pPr algn="ctr"/>
            <a:r>
              <a:rPr lang="ru-RU"/>
              <a:t>с использованием  интерактивной доски</a:t>
            </a:r>
          </a:p>
          <a:p>
            <a:endParaRPr lang="ru-RU"/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981075" y="7451725"/>
            <a:ext cx="5543550" cy="1200150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/>
              <a:t>Автор</a:t>
            </a:r>
          </a:p>
          <a:p>
            <a:pPr algn="r"/>
            <a:r>
              <a:rPr lang="ru-RU"/>
              <a:t>Токаревских Виктория Викторовна, воспитатель</a:t>
            </a:r>
          </a:p>
          <a:p>
            <a:pPr algn="r"/>
            <a:r>
              <a:rPr lang="ru-RU"/>
              <a:t>НРМ ДОБУ Детский сад комбинированного вида «Солнышко»</a:t>
            </a:r>
          </a:p>
        </p:txBody>
      </p:sp>
      <p:pic>
        <p:nvPicPr>
          <p:cNvPr id="14344" name="Picture 6" descr="E:\ПЕД.ИДЕЯ!!!\физминутка\DSC_03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3225" y="4238625"/>
            <a:ext cx="3275013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288" y="250825"/>
            <a:ext cx="32226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4463" y="2987675"/>
            <a:ext cx="3635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765175" y="3059113"/>
            <a:ext cx="56165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i="1"/>
              <a:t>В каждом маленьком ребенке,</a:t>
            </a:r>
          </a:p>
          <a:p>
            <a:pPr algn="r"/>
            <a:r>
              <a:rPr lang="ru-RU" sz="2400" i="1"/>
              <a:t>И в мальчишке, и в девчонке,</a:t>
            </a:r>
          </a:p>
          <a:p>
            <a:pPr algn="r"/>
            <a:r>
              <a:rPr lang="ru-RU" sz="2400" i="1"/>
              <a:t>Есть по 200 грамм взрывчатки</a:t>
            </a:r>
          </a:p>
          <a:p>
            <a:pPr algn="r"/>
            <a:r>
              <a:rPr lang="ru-RU" sz="2400" i="1"/>
              <a:t>Или даже полкило,</a:t>
            </a:r>
          </a:p>
          <a:p>
            <a:pPr algn="r"/>
            <a:r>
              <a:rPr lang="ru-RU" sz="2400" i="1"/>
              <a:t>Должен он скакать и прыгать, </a:t>
            </a:r>
          </a:p>
          <a:p>
            <a:pPr algn="r"/>
            <a:r>
              <a:rPr lang="ru-RU" sz="2400" i="1"/>
              <a:t>Все хватать, ногами дрыгать,</a:t>
            </a:r>
          </a:p>
          <a:p>
            <a:pPr algn="r"/>
            <a:r>
              <a:rPr lang="ru-RU" sz="2400" i="1"/>
              <a:t>А иначе он взорвется</a:t>
            </a:r>
          </a:p>
          <a:p>
            <a:pPr algn="r"/>
            <a:r>
              <a:rPr lang="ru-RU" sz="2400" i="1"/>
              <a:t>Неизвестно отчего</a:t>
            </a:r>
            <a:r>
              <a:rPr lang="ru-RU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288" y="250825"/>
            <a:ext cx="32226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4463" y="2987675"/>
            <a:ext cx="3635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20700" y="2627313"/>
            <a:ext cx="63373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C00000"/>
                </a:solidFill>
              </a:rPr>
              <a:t>Актуальность идеи</a:t>
            </a:r>
          </a:p>
          <a:p>
            <a:r>
              <a:rPr lang="ru-RU"/>
              <a:t>	</a:t>
            </a:r>
          </a:p>
          <a:p>
            <a:r>
              <a:rPr lang="ru-RU"/>
              <a:t>	Ни для кого не секрет, что  детям дошкольного возраста  свойственная интенсивная  двигательная активность. Поэтому в условиях детского сада для детей должен быть организован особый двигательный режим, отличающийся  разнообразием форм физического воспитания. </a:t>
            </a:r>
          </a:p>
          <a:p>
            <a:r>
              <a:rPr lang="ru-RU"/>
              <a:t>	В нашем детском саду полноценную двигательную активность  обеспечивает проведение в течение дня таких форм организации двигательной деятельности как спортивные минутки, танцевальные минутки,  динамические паузы, подвижные игры, физкультурные паузы, физкультминутки.</a:t>
            </a:r>
          </a:p>
        </p:txBody>
      </p:sp>
      <p:pic>
        <p:nvPicPr>
          <p:cNvPr id="16389" name="Picture 2" descr="E:\ПЕД.ИДЕЯ!!!\физминутка\DSC_03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1500" y="261938"/>
            <a:ext cx="315436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E:\ПЕД.ИДЕЯ!!!\физминутка\DSC_03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6732588"/>
            <a:ext cx="29686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288" y="250825"/>
            <a:ext cx="32226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4463" y="2987675"/>
            <a:ext cx="3635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60350" y="2268538"/>
            <a:ext cx="63373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Физкультминутки проводятся  с целью снижения утомления, снятия статического напряжения, они положительно влияют на деятельность мозга, активизируют сердечно-сосудистую и дыхательную системы, улучшают кровоснабжение внутренних органов и работоспособность нервной системы. Главное, чтобы движения были просты, доступны и интересны каждому ребенку, они должны быть достаточно интенсивны, влиять  на многие группы мышц, но не быть чрезмерными.</a:t>
            </a:r>
          </a:p>
          <a:p>
            <a:r>
              <a:rPr lang="ru-RU"/>
              <a:t>	На мой взгляд, физминутка - это один из обязательных, продуманных элементов в образовательной деятельности. Она необходима и важна. Физминутка – это весело, интересно и полезно! </a:t>
            </a:r>
          </a:p>
        </p:txBody>
      </p:sp>
      <p:pic>
        <p:nvPicPr>
          <p:cNvPr id="17413" name="Picture 2" descr="E:\ПЕД.ИДЕЯ!!!\физминутка\DSC052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7338" y="6375400"/>
            <a:ext cx="346075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288" y="250825"/>
            <a:ext cx="32226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4463" y="2987675"/>
            <a:ext cx="3635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04813" y="2268538"/>
            <a:ext cx="604837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Дополнительное познавательное значение физкультминутки могут приобрести, если их связать с темой и содержанием образовательной деятельности. 	</a:t>
            </a:r>
          </a:p>
          <a:p>
            <a:r>
              <a:rPr lang="ru-RU"/>
              <a:t>	Учитывая, что принцип интеграции - один из основных при организации образовательного процесса, у меня возникла идея интегрировать познавательное содержание в двигательную деятельность детей в режиме дня, точнее, в проведении физминуток, двигательных пауз, танцевальных минуток.</a:t>
            </a:r>
          </a:p>
          <a:p>
            <a:r>
              <a:rPr lang="ru-RU"/>
              <a:t>	</a:t>
            </a:r>
          </a:p>
          <a:p>
            <a:r>
              <a:rPr lang="ru-RU"/>
              <a:t>	Выбор  познавательного содержания для создания физкультминуток осуществляется в соответствии с календарно тематическим планом.</a:t>
            </a:r>
          </a:p>
        </p:txBody>
      </p:sp>
      <p:pic>
        <p:nvPicPr>
          <p:cNvPr id="18437" name="Picture 3" descr="E:\ПЕД.ИДЕЯ!!!\физминутка\DSC_03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50" y="6515100"/>
            <a:ext cx="3328988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E:\ПЕД.ИДЕЯ!!!\физминутка\DSC052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9338" y="231775"/>
            <a:ext cx="2595562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288" y="250825"/>
            <a:ext cx="32226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4463" y="2987675"/>
            <a:ext cx="3635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33375" y="2268538"/>
            <a:ext cx="6264275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Сегодня свою нишу в воспитательно-образовательном пространстве нашей группы заняла интерактивная доска. Поэтому для проведения  различных форм двигательной активности детей  используются мультимедийные презентации.</a:t>
            </a:r>
          </a:p>
          <a:p>
            <a:r>
              <a:rPr lang="ru-RU" sz="1600"/>
              <a:t>   Это позволяет:</a:t>
            </a:r>
          </a:p>
          <a:p>
            <a:r>
              <a:rPr lang="ru-RU" sz="1600"/>
              <a:t>-предъявлять информацию на экране монитора в игровой форме, что вызывает у детей огромный интерес, так как это отвечает основному виду деятельности дошкольника – игре;</a:t>
            </a:r>
            <a:br>
              <a:rPr lang="ru-RU" sz="1600"/>
            </a:br>
            <a:r>
              <a:rPr lang="ru-RU" sz="1600"/>
              <a:t>-ярко, образно, в доступной дошкольникам форме преподнести новый материал, что соответствует наглядно-образному мышлению детей дошкольного возраста;</a:t>
            </a:r>
          </a:p>
          <a:p>
            <a:r>
              <a:rPr lang="ru-RU" sz="1600"/>
              <a:t>-привлечь внимание детей движением, звуком, мультипликацией;</a:t>
            </a:r>
          </a:p>
          <a:p>
            <a:r>
              <a:rPr lang="ru-RU" sz="1600"/>
              <a:t>-поощрять детей при решении проблемной задачи, используя возможности учебной программы, что является стимулом для развития их познавательной активности;</a:t>
            </a:r>
          </a:p>
          <a:p>
            <a:r>
              <a:rPr lang="ru-RU" sz="1600"/>
              <a:t>-расширять творческие возможности самого педагога </a:t>
            </a:r>
          </a:p>
          <a:p>
            <a:endParaRPr lang="ru-RU"/>
          </a:p>
        </p:txBody>
      </p:sp>
      <p:pic>
        <p:nvPicPr>
          <p:cNvPr id="19461" name="Picture 2" descr="E:\ПЕД.ИДЕЯ!!!\физминутка\DSC_03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6113" y="215900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288" y="250825"/>
            <a:ext cx="32226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4463" y="2987675"/>
            <a:ext cx="3635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404813" y="2555875"/>
            <a:ext cx="611981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Таким образом, моя педагогическая идея заключается в использовании  познавательного содержания  при организации двигательной активности детей, и широком использовании  информационно коммуникационных технологий.</a:t>
            </a:r>
          </a:p>
          <a:p>
            <a:r>
              <a:rPr lang="ru-RU"/>
              <a:t>	К примеру, согласно календарно тематическому плану образовательной деятельности в нашем детском саду,  в первой половине сентября  проводится тематическая неделя «Наш край».  В рамках этой недели с детьми проводились беседы, дидактические, подвижные, сюжетно-ролевые игры, а так же была разработана и создана физкультминутка «Югорская долина». </a:t>
            </a:r>
          </a:p>
          <a:p>
            <a:r>
              <a:rPr lang="ru-RU"/>
              <a:t>	</a:t>
            </a:r>
          </a:p>
        </p:txBody>
      </p:sp>
      <p:pic>
        <p:nvPicPr>
          <p:cNvPr id="20485" name="Picture 2" descr="E:\ПЕД.ИДЕЯ!!!\физминутка\DSC_03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425" y="187325"/>
            <a:ext cx="315912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E:\ПЕД.ИДЕЯ!!!\физминутка\DSC_03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1450" y="6226175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288" y="250825"/>
            <a:ext cx="32226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4463" y="2987675"/>
            <a:ext cx="3635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33375" y="2268538"/>
            <a:ext cx="6119813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 Цели и задачи физминутки «Югорская долина»:</a:t>
            </a:r>
          </a:p>
          <a:p>
            <a:endParaRPr lang="ru-RU"/>
          </a:p>
          <a:p>
            <a:r>
              <a:rPr lang="ru-RU"/>
              <a:t>- развивать интерес к здоровому образу жизни</a:t>
            </a:r>
          </a:p>
          <a:p>
            <a:r>
              <a:rPr lang="ru-RU"/>
              <a:t>- воспитывать интерес к родному краю, чувство гордости, </a:t>
            </a:r>
          </a:p>
          <a:p>
            <a:pPr>
              <a:buFontTx/>
              <a:buChar char="-"/>
            </a:pPr>
            <a:r>
              <a:rPr lang="ru-RU"/>
              <a:t>развлечься, снять напряжение, получить ощущение физической разрядки, улучшить кровообращение, снять утомление мышц, нервной системы, активизировать мышление детей, создать положительные эмоции и повысить интерес к образовательной деятельности.</a:t>
            </a:r>
          </a:p>
          <a:p>
            <a:pPr>
              <a:buFontTx/>
              <a:buChar char="-"/>
            </a:pPr>
            <a:endParaRPr lang="ru-RU"/>
          </a:p>
          <a:p>
            <a:r>
              <a:rPr lang="ru-RU" b="1"/>
              <a:t>Оборудование:</a:t>
            </a:r>
            <a:endParaRPr lang="ru-RU"/>
          </a:p>
          <a:p>
            <a:r>
              <a:rPr lang="ru-RU" b="1"/>
              <a:t>- </a:t>
            </a:r>
            <a:r>
              <a:rPr lang="ru-RU"/>
              <a:t>интерактивная доска, проектор,</a:t>
            </a:r>
            <a:r>
              <a:rPr lang="ru-RU" b="1"/>
              <a:t> </a:t>
            </a:r>
            <a:r>
              <a:rPr lang="ru-RU"/>
              <a:t>ноутбук, слайдовая презентация, музыкальное сопровождение (группа «Стрелки», песня «Югорская долина»).</a:t>
            </a:r>
          </a:p>
          <a:p>
            <a:endParaRPr lang="ru-RU"/>
          </a:p>
        </p:txBody>
      </p:sp>
      <p:pic>
        <p:nvPicPr>
          <p:cNvPr id="21509" name="Picture 2" descr="E:\ПЕД.ИДЕЯ!!!\физминутка\DSC052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4100" y="6773863"/>
            <a:ext cx="28432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E:\ПЕД.ИДЕЯ!!!\физминутка\DSC052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271463"/>
            <a:ext cx="26701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288" y="250825"/>
            <a:ext cx="32226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4463" y="2987675"/>
            <a:ext cx="3635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04813" y="3348038"/>
            <a:ext cx="6119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В   ближайшей перспективе, мной  планируется создание мультимедийных презентаций для организации различных видов двигательной активности  детей в группе по темам</a:t>
            </a:r>
          </a:p>
          <a:p>
            <a:r>
              <a:rPr lang="ru-RU"/>
              <a:t>«Моя Россия», «Путешествия по сказкам», «Зимние приключения», «Весеннее настроение»  и т.п. с использованием интерактивной доски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.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нач.шк.4</Template>
  <TotalTime>124</TotalTime>
  <Words>502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нач.шк.4</vt:lpstr>
      <vt:lpstr> «Тропинками здоровья»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«Фестиваль педагогических идей 2013» Номинация «Тропинками здоровья»</dc:title>
  <dc:creator>Галина Анатольевна</dc:creator>
  <dc:description>http://aida.ucoz.ru</dc:description>
  <cp:lastModifiedBy>Customer</cp:lastModifiedBy>
  <cp:revision>15</cp:revision>
  <dcterms:created xsi:type="dcterms:W3CDTF">2013-09-19T08:03:41Z</dcterms:created>
  <dcterms:modified xsi:type="dcterms:W3CDTF">2014-04-06T07:06:53Z</dcterms:modified>
</cp:coreProperties>
</file>