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F50C311-BF73-411A-8438-510492DD12DB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FECBA45-0F81-4D78-BA94-0EB897C829F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3638560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4800" dirty="0" smtClean="0"/>
              <a:t>РОДИТЕЛЬ- ЗАКАЗЧИК, СПОНСОР, ПАРТНЕР?»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Октябрь 2012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Цель: </a:t>
            </a:r>
            <a:br>
              <a:rPr lang="ru-RU" sz="3600" dirty="0" smtClean="0"/>
            </a:br>
            <a:r>
              <a:rPr lang="ru-RU" sz="2800" dirty="0" smtClean="0"/>
              <a:t>- способствовать формированию у педагогов потребности тесного взаимодействия с семьями воспитанников и вовлечение родителей в жизнедеятельность детского сада</a:t>
            </a:r>
            <a:br>
              <a:rPr lang="ru-RU" sz="2800" dirty="0" smtClean="0"/>
            </a:br>
            <a:r>
              <a:rPr lang="ru-RU" sz="2800" dirty="0" smtClean="0"/>
              <a:t>- совершенствовать качество работы детского сада при взаимодействии с родителями.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ТРАДИЦИОННЫЕ ФОРМЫ РАБОТЫ С РОДИТЕЛЯМИ: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572428" cy="4214842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2400" dirty="0" smtClean="0"/>
              <a:t>1. РОДИТЕЛЬСКИЕ СОБРАНИЯ</a:t>
            </a:r>
          </a:p>
          <a:p>
            <a:r>
              <a:rPr lang="ru-RU" sz="2400" dirty="0" smtClean="0"/>
              <a:t>2. БЕСЕДЫ</a:t>
            </a:r>
          </a:p>
          <a:p>
            <a:r>
              <a:rPr lang="ru-RU" sz="2400" dirty="0" smtClean="0"/>
              <a:t>3.КОНСУЛЬТИРОВАНИЕ</a:t>
            </a:r>
          </a:p>
          <a:p>
            <a:r>
              <a:rPr lang="ru-RU" sz="2400" dirty="0" smtClean="0"/>
              <a:t>4. АНКЕТИРОВАНИЕ</a:t>
            </a:r>
          </a:p>
          <a:p>
            <a:r>
              <a:rPr lang="ru-RU" sz="2400" dirty="0" smtClean="0"/>
              <a:t>5. ПРАКТИКУМЫ</a:t>
            </a:r>
          </a:p>
          <a:p>
            <a:r>
              <a:rPr lang="ru-RU" sz="2400" dirty="0" smtClean="0"/>
              <a:t>6. СЕМИНАРЫ</a:t>
            </a:r>
          </a:p>
          <a:p>
            <a:r>
              <a:rPr lang="ru-RU" sz="2400" dirty="0" smtClean="0"/>
              <a:t>7. НАГЛЯДНАЯ ИНФОРМАЦИЯ</a:t>
            </a:r>
          </a:p>
          <a:p>
            <a:r>
              <a:rPr lang="ru-RU" sz="2400" dirty="0" smtClean="0"/>
              <a:t>8. ВЫСТАВКИ</a:t>
            </a:r>
          </a:p>
          <a:p>
            <a:r>
              <a:rPr lang="ru-RU" sz="2400" dirty="0" smtClean="0"/>
              <a:t>9. КОНКУРСЫ и 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НЕТРАДИЦИОННЫЕ ФОРМЫ РАБОТЫ С РОДИТЕЛЯМИ: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421484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КРУГЛЫЙ СТОЛ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ВЕЧЕР ВОПРОСОВ И ОТВЕТОВ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СЕМЕЙНЫЙ ТЕАТР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РОДИТЕЛЬСКАЯ ПОЧТА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СЕМЕЙНАЯ ГОСТИНАЯ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СЕМЕЙНЫЙ КЛУБ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ТЕЛЕФОН ДОВЕРИЯ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СЕМЕЙНАЯ БИБЛИОТЕКА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ПОХОДЫ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ВИДЕОРОЛИКИ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ПРЕЗЕНТАЦИИ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ПРИЧИНЫ НЕПОНИМАНИЯ МЕЖДУ РОДИТЕЛЯМИ И ПЕДАГОГАМИ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(по мнению педагога)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858180" cy="414340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/>
              <a:t>Родители идеализируют своего ребенка, не могут объективно оценить уровень его развития, не хотят видеть его недостатки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Родители равнодушны к своим детям и детскому саду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Перекладывают ответственность за воспитание и обучение на детский сад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Низкий культурный и педагогический уровень родителей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Негативное влияние СМИ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ПРИЧИНЫ НЕПОНИМАНИЯ МЕЖДУ РОДИТЕЛЯМИ И ПЕДАГОГАМИ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(по мнению </a:t>
            </a:r>
            <a:r>
              <a:rPr lang="ru-RU" sz="3200" dirty="0" smtClean="0">
                <a:solidFill>
                  <a:srgbClr val="FF0000"/>
                </a:solidFill>
              </a:rPr>
              <a:t>родителей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8001056" cy="385287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/>
              <a:t>Невнимание к детям со стороны педагога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Не показывают в полном объеме работу с детьми (только по </a:t>
            </a:r>
            <a:r>
              <a:rPr lang="ru-RU" sz="2400" dirty="0" err="1" smtClean="0"/>
              <a:t>изодеятельности</a:t>
            </a:r>
            <a:r>
              <a:rPr lang="ru-RU" sz="24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Только поучают: так надо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Много негативного говорят о ребенке и мало хорошего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Что там с детьми нашими делают, не в полной мере знаем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Мало практической информации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858180" cy="385287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u-RU" sz="2400" dirty="0" smtClean="0"/>
              <a:t>ПРОБЛЕМА НЕПОНИМАНИЯ ЗАКЛЮЧАЕТСЯ ВОВСЕ НЕ В ОТСУТСТВИИ ВНИМАНИЯ СО СТОРОНЫ РОДИТЕЛЕЙ, А В ЗАКРЫТОСТИ ДЕТСКОГО САДА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РОДИТЕЛИ НЕ ИМЕЮТ ОТКРЫТОГО ДОСТУПА К РАБОТЕ ВОСПИТАТЕЛЯ, НЕТ АДЕКВАТНОГО ОБМЕНА МНЕНИЯМИ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ВОСПИТАТЕЛИ НЕ ЖЕЛАЮТ ПРОНИКНОВЕНИЯ НА СВОЮ ТЕРРИТОРИЮ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РОДИТЕЛИ ДОПУСКАЮТСЯ В ДЕТСКИЙ САД ТОЛЬКО, КОГДА ЭТО ТРЕБУЕТСЯ: СУББОТНИКИ, ПРАЗДНИКИ, СОБРАНИЯ.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ВОСПИТАТЕЛИ ИСПОЛЬЗУЮТ С СЕМЬЕЙ ТАКИЕ ФОРМЫ РАБОТЫ, В КОТОРЫХ ДОМИНИМУЕТ МОНОЛОГ ВОСПИТАТЕЛЯ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ДЕТСКИЙ САД И СЕМЬЯ ДОЛЖНЫ СТРЕМИТЬСЯ К СОЗДАНИЮ ЕДИНОГО ПРОСТРАНСТВА РАЗВИТИЯ РЕБЕНКА. ДЛЯ ЭТОГО НУЖЕН </a:t>
            </a:r>
            <a:r>
              <a:rPr lang="ru-RU" sz="2400" b="1" dirty="0" smtClean="0">
                <a:solidFill>
                  <a:srgbClr val="FF0000"/>
                </a:solidFill>
              </a:rPr>
              <a:t>РЯД СПЕЦИФИЧЕСКИХ УСЛОВИЙ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428868"/>
            <a:ext cx="7500990" cy="421484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/>
              <a:t>ВЗАИМНОЕ ДОВЕРИЕ ВО ВЗАИМООТНОШЕНИЯХ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УЧЕТ ИНДИВИДУАЛЬНОСТИ КАЖДОЙ СЕМЬИ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ИСПОЛЬЗОВАНИЕ РАЗНООБРАЗНЫХ ФОРМ РАБОТЫ С РОДИТЕЛЯМИ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ОДНОВРЕМЕННОЕ ВЛИЯНИЕ НА РОДИТЕЛЕЙ И ДЕТЕЙ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СИСТЕМАТИЧНОСТЬ И ПОСЛЕДОВАТЕЛЬНОСТЬ В РАБОТЕ С РОДИТЕЛЯМИ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СОБЛЮДЕНИЕ ПЕДАГОГИЧЕСКОГО ТАКТА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ПЕДАГОГА- СОТРУДНИКА, ПАРТНЕРА: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572428" cy="464347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/>
              <a:t>ОПИРАЕТСЯ НА ИНИЦИАТИВУ РОДИТЕЛЕЙ И ПРЕДЛАГАЕТ СВОЕ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УЗНАЕТ О РЕБЕНКЕ У РОДИТЕЛЯ И ВМЕСТЕ С НИМ ОЦЕНИВАЕТ РЕБЕНКА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НЕ ДАЕТ ГОТОВЫХ СОВЕТОВ, А ВМЕСТЕ С РОДИТЕЛЯМИ РЕШАЕТ ПРОБЛЕМУ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ПОДХОДИТ К РОДИТЕЛЮ, УЧМТЫВАЯ ИНДИВИДУАЛЬНОСТЬ СЕМЬИ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НЕ ПОУЧАЕТ РОДИТЕЛЕЙ, А ДАЕТ СОВЕТЫ КАК ДИПЛОМИРОВАННЫЙ СПЕЦИАЛИСТ</a:t>
            </a: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ВЫСШАЯ ЦЕЛЬ И СОДЕРЖАНИЕ РАБОТЫ- РЕБЕНОК!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ysClr val="windowText" lastClr="000000"/>
      </a:dk1>
      <a:lt1>
        <a:srgbClr val="D7E3B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</TotalTime>
  <Words>328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ПЕДАГОГИЧЕСКИЙ СОВЕТ</vt:lpstr>
      <vt:lpstr>Цель:  - способствовать формированию у педагогов потребности тесного взаимодействия с семьями воспитанников и вовлечение родителей в жизнедеятельность детского сада - совершенствовать качество работы детского сада при взаимодействии с родителями.</vt:lpstr>
      <vt:lpstr>ТРАДИЦИОННЫЕ ФОРМЫ РАБОТЫ С РОДИТЕЛЯМИ:</vt:lpstr>
      <vt:lpstr>НЕТРАДИЦИОННЫЕ ФОРМЫ РАБОТЫ С РОДИТЕЛЯМИ:</vt:lpstr>
      <vt:lpstr>ПРИЧИНЫ НЕПОНИМАНИЯ МЕЖДУ РОДИТЕЛЯМИ И ПЕДАГОГАМИ  (по мнению педагога)</vt:lpstr>
      <vt:lpstr>ПРИЧИНЫ НЕПОНИМАНИЯ МЕЖДУ РОДИТЕЛЯМИ И ПЕДАГОГАМИ  (по мнению родителей)</vt:lpstr>
      <vt:lpstr>ВЫВОДЫ:</vt:lpstr>
      <vt:lpstr>ДЕТСКИЙ САД И СЕМЬЯ ДОЛЖНЫ СТРЕМИТЬСЯ К СОЗДАНИЮ ЕДИНОГО ПРОСТРАНСТВА РАЗВИТИЯ РЕБЕНКА. ДЛЯ ЭТОГО НУЖЕН РЯД СПЕЦИФИЧЕСКИХ УСЛОВИЙ:</vt:lpstr>
      <vt:lpstr>РОЛЬ ПЕДАГОГА- СОТРУДНИКА, ПАРТНЕРА: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user</dc:creator>
  <cp:lastModifiedBy>user</cp:lastModifiedBy>
  <cp:revision>4</cp:revision>
  <dcterms:created xsi:type="dcterms:W3CDTF">2012-10-10T06:16:09Z</dcterms:created>
  <dcterms:modified xsi:type="dcterms:W3CDTF">2012-10-10T06:50:26Z</dcterms:modified>
</cp:coreProperties>
</file>