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2" r:id="rId2"/>
    <p:sldId id="256" r:id="rId3"/>
    <p:sldId id="258" r:id="rId4"/>
    <p:sldId id="259" r:id="rId5"/>
    <p:sldId id="260" r:id="rId6"/>
    <p:sldId id="257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653E-BF1E-46A0-90B6-4986F3BB15C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A64F5-A016-421F-9ABD-329850A21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6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A64F5-A016-421F-9ABD-329850A215B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7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B976-821A-4A9A-B508-3CC3092C9AD5}" type="datetime1">
              <a:rPr lang="ru-RU" smtClean="0"/>
              <a:t>25.01.2013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64E4-BA04-49BB-8EB4-1A9679875D8D}" type="datetime1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2A02-959A-4476-AFA6-BC71603338CD}" type="datetime1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ECB7-4E87-4FA8-ABC4-D09E7D393413}" type="datetime1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CB52-3351-4733-9713-E9CAD606F903}" type="datetime1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EC3-F921-4CEF-9749-E16BB86F94BE}" type="datetime1">
              <a:rPr lang="ru-RU" smtClean="0"/>
              <a:t>25.01.2013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25D8-5759-42CE-B80D-C37AA775163D}" type="datetime1">
              <a:rPr lang="ru-RU" smtClean="0"/>
              <a:t>25.01.2013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DE9-9364-4C85-8225-9A10205A33AE}" type="datetime1">
              <a:rPr lang="ru-RU" smtClean="0"/>
              <a:t>25.01.2013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C881-C5C8-4FBC-9811-8C74616D5D86}" type="datetime1">
              <a:rPr lang="ru-RU" smtClean="0"/>
              <a:t>25.01.2013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B5CA-2DBE-4A1F-AF8C-B1C885EC9640}" type="datetime1">
              <a:rPr lang="ru-RU" smtClean="0"/>
              <a:t>25.01.2013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1464-1DD7-4114-A290-9A7EBF8D731E}" type="datetime1">
              <a:rPr lang="ru-RU" smtClean="0"/>
              <a:t>25.01.2013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FFE558-7708-46AA-A54D-66999E13B5A7}" type="datetime1">
              <a:rPr lang="ru-RU" smtClean="0"/>
              <a:t>25.01.2013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556792"/>
            <a:ext cx="6821219" cy="259228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4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«</a:t>
            </a:r>
            <a:r>
              <a:rPr lang="ru-RU" sz="4000" dirty="0">
                <a:solidFill>
                  <a:srgbClr val="FFFF00"/>
                </a:solidFill>
              </a:rPr>
              <a:t>Ой, как скользко!»</a:t>
            </a:r>
            <a:br>
              <a:rPr lang="ru-RU" sz="4000" dirty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Конспект НОД, о/о «Безопасность» </a:t>
            </a:r>
            <a:r>
              <a:rPr lang="ru-RU" sz="2200" dirty="0">
                <a:solidFill>
                  <a:srgbClr val="FFFF00"/>
                </a:solidFill>
              </a:rPr>
              <a:t>в подготовительной к школе группе с использованием ИКТ.</a:t>
            </a:r>
            <a:br>
              <a:rPr lang="ru-RU" sz="2200" dirty="0">
                <a:solidFill>
                  <a:srgbClr val="FFFF00"/>
                </a:solidFill>
              </a:rPr>
            </a:br>
            <a:endParaRPr lang="ru-RU" sz="2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8044" y="4725144"/>
            <a:ext cx="3556484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Автор: </a:t>
            </a:r>
          </a:p>
          <a:p>
            <a:pPr algn="r"/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Воспитатель 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первой квалификационной</a:t>
            </a:r>
          </a:p>
          <a:p>
            <a:pPr algn="r"/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категории 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С.В.Сизова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ru-RU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2656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dirty="0">
                <a:ea typeface="+mj-ea"/>
                <a:cs typeface="+mj-cs"/>
              </a:rPr>
              <a:t>Муниципальное бюджетное </a:t>
            </a:r>
            <a:r>
              <a:rPr lang="ru-RU" sz="1600" dirty="0" smtClean="0">
                <a:ea typeface="+mj-ea"/>
                <a:cs typeface="+mj-cs"/>
              </a:rPr>
              <a:t>дошкольное </a:t>
            </a:r>
            <a:r>
              <a:rPr lang="ru-RU" sz="1600" dirty="0">
                <a:ea typeface="+mj-ea"/>
                <a:cs typeface="+mj-cs"/>
              </a:rPr>
              <a:t>образовательное </a:t>
            </a:r>
            <a:r>
              <a:rPr lang="ru-RU" sz="1600" dirty="0" smtClean="0">
                <a:ea typeface="+mj-ea"/>
                <a:cs typeface="+mj-cs"/>
              </a:rPr>
              <a:t>учреждение    </a:t>
            </a:r>
            <a:r>
              <a:rPr lang="ru-RU" sz="1600" dirty="0">
                <a:ea typeface="+mj-ea"/>
                <a:cs typeface="+mj-cs"/>
              </a:rPr>
              <a:t>«Детский сад №</a:t>
            </a:r>
            <a:r>
              <a:rPr lang="ru-RU" sz="1600" dirty="0" smtClean="0">
                <a:ea typeface="+mj-ea"/>
                <a:cs typeface="+mj-cs"/>
              </a:rPr>
              <a:t>30 г. Кировска</a:t>
            </a:r>
            <a:r>
              <a:rPr lang="ru-RU" sz="1600" dirty="0">
                <a:ea typeface="+mj-ea"/>
                <a:cs typeface="+mj-cs"/>
              </a:rPr>
              <a:t>»</a:t>
            </a:r>
          </a:p>
        </p:txBody>
      </p:sp>
      <p:pic>
        <p:nvPicPr>
          <p:cNvPr id="2050" name="Picture 2" descr="C:\Users\симона\Desktop\занятия по зож мои\конкурс  занятий\DSC02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1800200" cy="292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40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имона\Desktop\занятия по зож мои\картинки с нета  к занятиям\img_2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6" y="476672"/>
            <a:ext cx="8895812" cy="5930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6" y="94026"/>
            <a:ext cx="9179629" cy="6695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симона\Desktop\занятия по зож мои\картинки с нета  к занятиям\1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59" y="59475"/>
            <a:ext cx="9002240" cy="6730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26603" y="605277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fld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5" y="1159385"/>
            <a:ext cx="8208912" cy="5669990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/>
              <a:t>3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8029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3231765" cy="2193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85" y="3933056"/>
            <a:ext cx="4929471" cy="2738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28247" y="13684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Как можно пострадать от неправильного падения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/>
              <a:t>4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843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2579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3"/>
            <a:ext cx="4180635" cy="212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908720"/>
            <a:ext cx="4222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а - неправильно, страдают запястья, </a:t>
            </a:r>
            <a:r>
              <a:rPr lang="ru-RU" dirty="0" smtClean="0"/>
              <a:t>колени.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4657" y="60197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 – правильное падение.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9" y="980728"/>
            <a:ext cx="360994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90" y="4005064"/>
            <a:ext cx="375672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9807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Техника </a:t>
            </a:r>
            <a:r>
              <a:rPr lang="ru-RU" dirty="0"/>
              <a:t>падения</a:t>
            </a:r>
            <a:br>
              <a:rPr lang="ru-RU" dirty="0"/>
            </a:br>
            <a:r>
              <a:rPr lang="ru-RU" dirty="0"/>
              <a:t>а - неправильно, страдают запястья, локоть, копчик и можно свалиться на согнутые локти;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58764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б - правильно, поворот при падении, ягодица и все бедро ложатся на лед, согнутая рука страхует.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имона\Desktop\занятия по зож мои\картинки с нета  к занятиям\skolzko-19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1" y="404664"/>
            <a:ext cx="4095935" cy="6172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953719" cy="2997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25" y="3429000"/>
            <a:ext cx="4101363" cy="3343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1124745"/>
            <a:ext cx="2664296" cy="172819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Будьте осторожны на льду!!!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r="2060"/>
          <a:stretch>
            <a:fillRect/>
          </a:stretch>
        </p:blipFill>
        <p:spPr>
          <a:xfrm rot="420000">
            <a:off x="3488833" y="1196357"/>
            <a:ext cx="4563033" cy="388535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69</Words>
  <Application>Microsoft Office PowerPoint</Application>
  <PresentationFormat>Экран (4:3)</PresentationFormat>
  <Paragraphs>20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  «Ой, как скользко!»  Конспект НОД, о/о «Безопасность» в подготовительной к школе группе с использованием ИКТ.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симона</dc:creator>
  <cp:lastModifiedBy>симона</cp:lastModifiedBy>
  <cp:revision>41</cp:revision>
  <dcterms:created xsi:type="dcterms:W3CDTF">2013-01-09T17:44:53Z</dcterms:created>
  <dcterms:modified xsi:type="dcterms:W3CDTF">2013-01-25T19:12:39Z</dcterms:modified>
</cp:coreProperties>
</file>