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71" r:id="rId8"/>
    <p:sldId id="260" r:id="rId9"/>
    <p:sldId id="261" r:id="rId10"/>
    <p:sldId id="272" r:id="rId11"/>
    <p:sldId id="266" r:id="rId12"/>
    <p:sldId id="267" r:id="rId13"/>
    <p:sldId id="268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0066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8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1A2C9E-9565-491D-A4B7-C798B5ED6636}" type="doc">
      <dgm:prSet loTypeId="urn:microsoft.com/office/officeart/2005/8/layout/hierarchy3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1CAB533-B8CC-40B4-8185-A7C31BE6B18C}">
      <dgm:prSet phldrT="[Текст]" custT="1"/>
      <dgm:spPr>
        <a:solidFill>
          <a:srgbClr val="3399FF"/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ru-RU" sz="2800" dirty="0" smtClean="0">
              <a:latin typeface="Arial" pitchFamily="34" charset="0"/>
              <a:cs typeface="Arial" pitchFamily="34" charset="0"/>
            </a:rPr>
            <a:t>До введения </a:t>
          </a:r>
        </a:p>
        <a:p>
          <a:r>
            <a:rPr lang="ru-RU" sz="2800" b="1" dirty="0" smtClean="0">
              <a:latin typeface="Arial" pitchFamily="34" charset="0"/>
              <a:cs typeface="Arial" pitchFamily="34" charset="0"/>
            </a:rPr>
            <a:t>ФГТ</a:t>
          </a:r>
          <a:endParaRPr lang="ru-RU" sz="2800" b="1" dirty="0">
            <a:latin typeface="Arial" pitchFamily="34" charset="0"/>
            <a:cs typeface="Arial" pitchFamily="34" charset="0"/>
          </a:endParaRPr>
        </a:p>
      </dgm:t>
    </dgm:pt>
    <dgm:pt modelId="{E662EA63-4C03-416D-9917-4C0F5C7067C5}" type="parTrans" cxnId="{63937765-951A-4620-A4F1-358B629AEEE2}">
      <dgm:prSet/>
      <dgm:spPr/>
      <dgm:t>
        <a:bodyPr/>
        <a:lstStyle/>
        <a:p>
          <a:endParaRPr lang="ru-RU"/>
        </a:p>
      </dgm:t>
    </dgm:pt>
    <dgm:pt modelId="{2460ED43-51BC-465E-9C4A-289CC6610392}" type="sibTrans" cxnId="{63937765-951A-4620-A4F1-358B629AEEE2}">
      <dgm:prSet/>
      <dgm:spPr/>
      <dgm:t>
        <a:bodyPr/>
        <a:lstStyle/>
        <a:p>
          <a:endParaRPr lang="ru-RU"/>
        </a:p>
      </dgm:t>
    </dgm:pt>
    <dgm:pt modelId="{C7549ED4-56E0-479C-97BE-D7EB4D78588D}">
      <dgm:prSet phldrT="[Текст]" custT="1"/>
      <dgm:spPr/>
      <dgm:t>
        <a:bodyPr/>
        <a:lstStyle/>
        <a:p>
          <a:r>
            <a:rPr lang="ru-RU" sz="2000" b="1" dirty="0" smtClean="0">
              <a:latin typeface="Arial" pitchFamily="34" charset="0"/>
              <a:cs typeface="Arial" pitchFamily="34" charset="0"/>
            </a:rPr>
            <a:t>Формирование набора </a:t>
          </a:r>
          <a:r>
            <a:rPr lang="ru-RU" sz="2000" b="1" dirty="0" err="1" smtClean="0">
              <a:latin typeface="Arial" pitchFamily="34" charset="0"/>
              <a:cs typeface="Arial" pitchFamily="34" charset="0"/>
            </a:rPr>
            <a:t>ЗУНов</a:t>
          </a:r>
          <a:r>
            <a:rPr lang="ru-RU" sz="2000" b="1" dirty="0" smtClean="0">
              <a:latin typeface="Arial" pitchFamily="34" charset="0"/>
              <a:cs typeface="Arial" pitchFamily="34" charset="0"/>
            </a:rPr>
            <a:t> 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A567B7FC-765D-45BE-8C28-0D8DB6D2EED4}" type="parTrans" cxnId="{150CA269-9DDA-4F31-A62D-DE00E62A2B13}">
      <dgm:prSet/>
      <dgm:spPr/>
      <dgm:t>
        <a:bodyPr/>
        <a:lstStyle/>
        <a:p>
          <a:endParaRPr lang="ru-RU"/>
        </a:p>
      </dgm:t>
    </dgm:pt>
    <dgm:pt modelId="{7A82A0A8-EEDD-4988-B3F7-69651D108A42}" type="sibTrans" cxnId="{150CA269-9DDA-4F31-A62D-DE00E62A2B13}">
      <dgm:prSet/>
      <dgm:spPr/>
      <dgm:t>
        <a:bodyPr/>
        <a:lstStyle/>
        <a:p>
          <a:endParaRPr lang="ru-RU"/>
        </a:p>
      </dgm:t>
    </dgm:pt>
    <dgm:pt modelId="{F70DD90E-ACF3-4279-A8F9-922B3D019FDD}">
      <dgm:prSet phldrT="[Текст]"/>
      <dgm:spPr>
        <a:solidFill>
          <a:srgbClr val="FF0066"/>
        </a:solidFill>
        <a:ln>
          <a:solidFill>
            <a:srgbClr val="FF0000"/>
          </a:solidFill>
        </a:ln>
      </dgm:spPr>
      <dgm:t>
        <a:bodyPr/>
        <a:lstStyle/>
        <a:p>
          <a:r>
            <a:rPr lang="ru-RU" dirty="0" smtClean="0"/>
            <a:t>После введения </a:t>
          </a:r>
          <a:r>
            <a:rPr lang="ru-RU" b="1" dirty="0" smtClean="0"/>
            <a:t>ФГТ</a:t>
          </a:r>
          <a:endParaRPr lang="ru-RU" b="1" dirty="0"/>
        </a:p>
      </dgm:t>
    </dgm:pt>
    <dgm:pt modelId="{28049384-878C-40B1-9DBC-4DF20DCE33AB}" type="parTrans" cxnId="{3B0A7E19-9CB3-49E2-B17B-B72688DE80E6}">
      <dgm:prSet/>
      <dgm:spPr/>
      <dgm:t>
        <a:bodyPr/>
        <a:lstStyle/>
        <a:p>
          <a:endParaRPr lang="ru-RU"/>
        </a:p>
      </dgm:t>
    </dgm:pt>
    <dgm:pt modelId="{3A75A93D-547A-4807-9333-7904137D29FE}" type="sibTrans" cxnId="{3B0A7E19-9CB3-49E2-B17B-B72688DE80E6}">
      <dgm:prSet/>
      <dgm:spPr/>
      <dgm:t>
        <a:bodyPr/>
        <a:lstStyle/>
        <a:p>
          <a:endParaRPr lang="ru-RU"/>
        </a:p>
      </dgm:t>
    </dgm:pt>
    <dgm:pt modelId="{2A54AA0E-758D-4BEF-A231-0E010222291C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Формирование новых качеств ребенка (физические, личностные, интеллектуальные</a:t>
          </a:r>
          <a:r>
            <a:rPr lang="ru-RU" b="1" dirty="0" smtClean="0">
              <a:latin typeface="Arial" pitchFamily="34" charset="0"/>
              <a:cs typeface="Arial" pitchFamily="34" charset="0"/>
            </a:rPr>
            <a:t>) 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1E6CBBF6-E70D-44F7-B143-65ACFC8A777B}" type="parTrans" cxnId="{442EB52B-9167-428B-AF14-C4C339E90A6C}">
      <dgm:prSet/>
      <dgm:spPr/>
      <dgm:t>
        <a:bodyPr/>
        <a:lstStyle/>
        <a:p>
          <a:endParaRPr lang="ru-RU"/>
        </a:p>
      </dgm:t>
    </dgm:pt>
    <dgm:pt modelId="{2ADD2728-3D32-4AE6-8E23-42F7A781555E}" type="sibTrans" cxnId="{442EB52B-9167-428B-AF14-C4C339E90A6C}">
      <dgm:prSet/>
      <dgm:spPr/>
      <dgm:t>
        <a:bodyPr/>
        <a:lstStyle/>
        <a:p>
          <a:endParaRPr lang="ru-RU"/>
        </a:p>
      </dgm:t>
    </dgm:pt>
    <dgm:pt modelId="{E1DA07DE-E3B1-4BF3-8E3C-604696C4007B}" type="pres">
      <dgm:prSet presAssocID="{CC1A2C9E-9565-491D-A4B7-C798B5ED663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6E83984-F621-47ED-9260-CE90C2C0A1A6}" type="pres">
      <dgm:prSet presAssocID="{D1CAB533-B8CC-40B4-8185-A7C31BE6B18C}" presName="root" presStyleCnt="0"/>
      <dgm:spPr/>
    </dgm:pt>
    <dgm:pt modelId="{B41477DF-352F-4631-B6FF-41CE707A35D1}" type="pres">
      <dgm:prSet presAssocID="{D1CAB533-B8CC-40B4-8185-A7C31BE6B18C}" presName="rootComposite" presStyleCnt="0"/>
      <dgm:spPr/>
    </dgm:pt>
    <dgm:pt modelId="{799ADC76-B64D-4730-B0A8-571ED90404D3}" type="pres">
      <dgm:prSet presAssocID="{D1CAB533-B8CC-40B4-8185-A7C31BE6B18C}" presName="rootText" presStyleLbl="node1" presStyleIdx="0" presStyleCnt="2" custScaleX="67535" custScaleY="43269"/>
      <dgm:spPr/>
      <dgm:t>
        <a:bodyPr/>
        <a:lstStyle/>
        <a:p>
          <a:endParaRPr lang="ru-RU"/>
        </a:p>
      </dgm:t>
    </dgm:pt>
    <dgm:pt modelId="{5E634A93-954F-4309-92AA-0D35318F03C7}" type="pres">
      <dgm:prSet presAssocID="{D1CAB533-B8CC-40B4-8185-A7C31BE6B18C}" presName="rootConnector" presStyleLbl="node1" presStyleIdx="0" presStyleCnt="2"/>
      <dgm:spPr/>
      <dgm:t>
        <a:bodyPr/>
        <a:lstStyle/>
        <a:p>
          <a:endParaRPr lang="ru-RU"/>
        </a:p>
      </dgm:t>
    </dgm:pt>
    <dgm:pt modelId="{F0D342A7-0205-4DA8-BD43-D3C78393E25D}" type="pres">
      <dgm:prSet presAssocID="{D1CAB533-B8CC-40B4-8185-A7C31BE6B18C}" presName="childShape" presStyleCnt="0"/>
      <dgm:spPr/>
    </dgm:pt>
    <dgm:pt modelId="{4656EC9B-5D44-4AA7-AA46-32025D1C2517}" type="pres">
      <dgm:prSet presAssocID="{A567B7FC-765D-45BE-8C28-0D8DB6D2EED4}" presName="Name13" presStyleLbl="parChTrans1D2" presStyleIdx="0" presStyleCnt="2"/>
      <dgm:spPr/>
      <dgm:t>
        <a:bodyPr/>
        <a:lstStyle/>
        <a:p>
          <a:endParaRPr lang="ru-RU"/>
        </a:p>
      </dgm:t>
    </dgm:pt>
    <dgm:pt modelId="{2211CFAB-165B-4675-871B-ED5E467F9B34}" type="pres">
      <dgm:prSet presAssocID="{C7549ED4-56E0-479C-97BE-D7EB4D78588D}" presName="childText" presStyleLbl="bgAcc1" presStyleIdx="0" presStyleCnt="2" custScaleX="68913" custScaleY="57229" custLinFactNeighborX="461" custLinFactNeighborY="14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C879CA-EEDE-4F97-98E4-037463E1BC68}" type="pres">
      <dgm:prSet presAssocID="{F70DD90E-ACF3-4279-A8F9-922B3D019FDD}" presName="root" presStyleCnt="0"/>
      <dgm:spPr/>
    </dgm:pt>
    <dgm:pt modelId="{64F9D1E9-6146-47B9-9048-DF45D2654D8F}" type="pres">
      <dgm:prSet presAssocID="{F70DD90E-ACF3-4279-A8F9-922B3D019FDD}" presName="rootComposite" presStyleCnt="0"/>
      <dgm:spPr/>
    </dgm:pt>
    <dgm:pt modelId="{BAE593EE-B95F-4878-B5EE-4998249E9F74}" type="pres">
      <dgm:prSet presAssocID="{F70DD90E-ACF3-4279-A8F9-922B3D019FDD}" presName="rootText" presStyleLbl="node1" presStyleIdx="1" presStyleCnt="2" custScaleX="63854" custScaleY="54701" custLinFactNeighborX="-8164" custLinFactNeighborY="-647"/>
      <dgm:spPr/>
      <dgm:t>
        <a:bodyPr/>
        <a:lstStyle/>
        <a:p>
          <a:endParaRPr lang="ru-RU"/>
        </a:p>
      </dgm:t>
    </dgm:pt>
    <dgm:pt modelId="{D0383A05-4773-43AC-AA6B-30B2E6668D75}" type="pres">
      <dgm:prSet presAssocID="{F70DD90E-ACF3-4279-A8F9-922B3D019FDD}" presName="rootConnector" presStyleLbl="node1" presStyleIdx="1" presStyleCnt="2"/>
      <dgm:spPr/>
      <dgm:t>
        <a:bodyPr/>
        <a:lstStyle/>
        <a:p>
          <a:endParaRPr lang="ru-RU"/>
        </a:p>
      </dgm:t>
    </dgm:pt>
    <dgm:pt modelId="{A4DD7E0C-C3C2-4384-B8EC-905FD80DB58C}" type="pres">
      <dgm:prSet presAssocID="{F70DD90E-ACF3-4279-A8F9-922B3D019FDD}" presName="childShape" presStyleCnt="0"/>
      <dgm:spPr/>
    </dgm:pt>
    <dgm:pt modelId="{3FFEA992-D74A-487E-9BF6-FF9B559318A9}" type="pres">
      <dgm:prSet presAssocID="{1E6CBBF6-E70D-44F7-B143-65ACFC8A777B}" presName="Name13" presStyleLbl="parChTrans1D2" presStyleIdx="1" presStyleCnt="2"/>
      <dgm:spPr/>
      <dgm:t>
        <a:bodyPr/>
        <a:lstStyle/>
        <a:p>
          <a:endParaRPr lang="ru-RU"/>
        </a:p>
      </dgm:t>
    </dgm:pt>
    <dgm:pt modelId="{4311B44F-DB91-407D-AC56-E48A182DF897}" type="pres">
      <dgm:prSet presAssocID="{2A54AA0E-758D-4BEF-A231-0E010222291C}" presName="childText" presStyleLbl="bgAcc1" presStyleIdx="1" presStyleCnt="2" custScaleX="65944" custScaleY="70932" custLinFactNeighborX="-7127" custLinFactNeighborY="-27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4D2BEF-1796-46E8-8A39-A99AD45E5E51}" type="presOf" srcId="{F70DD90E-ACF3-4279-A8F9-922B3D019FDD}" destId="{BAE593EE-B95F-4878-B5EE-4998249E9F74}" srcOrd="0" destOrd="0" presId="urn:microsoft.com/office/officeart/2005/8/layout/hierarchy3"/>
    <dgm:cxn modelId="{D9697D79-0B61-493A-A2CD-34A43813066F}" type="presOf" srcId="{D1CAB533-B8CC-40B4-8185-A7C31BE6B18C}" destId="{5E634A93-954F-4309-92AA-0D35318F03C7}" srcOrd="1" destOrd="0" presId="urn:microsoft.com/office/officeart/2005/8/layout/hierarchy3"/>
    <dgm:cxn modelId="{BC790BD2-CA75-49E7-B054-D98E59DA3D5B}" type="presOf" srcId="{C7549ED4-56E0-479C-97BE-D7EB4D78588D}" destId="{2211CFAB-165B-4675-871B-ED5E467F9B34}" srcOrd="0" destOrd="0" presId="urn:microsoft.com/office/officeart/2005/8/layout/hierarchy3"/>
    <dgm:cxn modelId="{6CC7DF3D-C0ED-44D0-BF5C-319341DBB4F0}" type="presOf" srcId="{2A54AA0E-758D-4BEF-A231-0E010222291C}" destId="{4311B44F-DB91-407D-AC56-E48A182DF897}" srcOrd="0" destOrd="0" presId="urn:microsoft.com/office/officeart/2005/8/layout/hierarchy3"/>
    <dgm:cxn modelId="{CAE9EB7A-859B-4189-B4EA-CE58EAFEAEE1}" type="presOf" srcId="{F70DD90E-ACF3-4279-A8F9-922B3D019FDD}" destId="{D0383A05-4773-43AC-AA6B-30B2E6668D75}" srcOrd="1" destOrd="0" presId="urn:microsoft.com/office/officeart/2005/8/layout/hierarchy3"/>
    <dgm:cxn modelId="{986E199A-A3B5-4C3A-BA27-161EF8C61527}" type="presOf" srcId="{A567B7FC-765D-45BE-8C28-0D8DB6D2EED4}" destId="{4656EC9B-5D44-4AA7-AA46-32025D1C2517}" srcOrd="0" destOrd="0" presId="urn:microsoft.com/office/officeart/2005/8/layout/hierarchy3"/>
    <dgm:cxn modelId="{150CA269-9DDA-4F31-A62D-DE00E62A2B13}" srcId="{D1CAB533-B8CC-40B4-8185-A7C31BE6B18C}" destId="{C7549ED4-56E0-479C-97BE-D7EB4D78588D}" srcOrd="0" destOrd="0" parTransId="{A567B7FC-765D-45BE-8C28-0D8DB6D2EED4}" sibTransId="{7A82A0A8-EEDD-4988-B3F7-69651D108A42}"/>
    <dgm:cxn modelId="{63937765-951A-4620-A4F1-358B629AEEE2}" srcId="{CC1A2C9E-9565-491D-A4B7-C798B5ED6636}" destId="{D1CAB533-B8CC-40B4-8185-A7C31BE6B18C}" srcOrd="0" destOrd="0" parTransId="{E662EA63-4C03-416D-9917-4C0F5C7067C5}" sibTransId="{2460ED43-51BC-465E-9C4A-289CC6610392}"/>
    <dgm:cxn modelId="{3B0A7E19-9CB3-49E2-B17B-B72688DE80E6}" srcId="{CC1A2C9E-9565-491D-A4B7-C798B5ED6636}" destId="{F70DD90E-ACF3-4279-A8F9-922B3D019FDD}" srcOrd="1" destOrd="0" parTransId="{28049384-878C-40B1-9DBC-4DF20DCE33AB}" sibTransId="{3A75A93D-547A-4807-9333-7904137D29FE}"/>
    <dgm:cxn modelId="{8CDC51C9-29E0-4298-B961-A07CDB8A7D12}" type="presOf" srcId="{CC1A2C9E-9565-491D-A4B7-C798B5ED6636}" destId="{E1DA07DE-E3B1-4BF3-8E3C-604696C4007B}" srcOrd="0" destOrd="0" presId="urn:microsoft.com/office/officeart/2005/8/layout/hierarchy3"/>
    <dgm:cxn modelId="{442EB52B-9167-428B-AF14-C4C339E90A6C}" srcId="{F70DD90E-ACF3-4279-A8F9-922B3D019FDD}" destId="{2A54AA0E-758D-4BEF-A231-0E010222291C}" srcOrd="0" destOrd="0" parTransId="{1E6CBBF6-E70D-44F7-B143-65ACFC8A777B}" sibTransId="{2ADD2728-3D32-4AE6-8E23-42F7A781555E}"/>
    <dgm:cxn modelId="{DA96C85B-B7C6-4E6B-92DF-8FC2F39DAA66}" type="presOf" srcId="{1E6CBBF6-E70D-44F7-B143-65ACFC8A777B}" destId="{3FFEA992-D74A-487E-9BF6-FF9B559318A9}" srcOrd="0" destOrd="0" presId="urn:microsoft.com/office/officeart/2005/8/layout/hierarchy3"/>
    <dgm:cxn modelId="{D1BF2FF9-7D1D-4BC6-976C-AC2641A63FA1}" type="presOf" srcId="{D1CAB533-B8CC-40B4-8185-A7C31BE6B18C}" destId="{799ADC76-B64D-4730-B0A8-571ED90404D3}" srcOrd="0" destOrd="0" presId="urn:microsoft.com/office/officeart/2005/8/layout/hierarchy3"/>
    <dgm:cxn modelId="{71698DA7-BCE6-4EE9-A3C8-948049864ABF}" type="presParOf" srcId="{E1DA07DE-E3B1-4BF3-8E3C-604696C4007B}" destId="{C6E83984-F621-47ED-9260-CE90C2C0A1A6}" srcOrd="0" destOrd="0" presId="urn:microsoft.com/office/officeart/2005/8/layout/hierarchy3"/>
    <dgm:cxn modelId="{3A127828-1561-4FE6-89D9-615C5A3C8A16}" type="presParOf" srcId="{C6E83984-F621-47ED-9260-CE90C2C0A1A6}" destId="{B41477DF-352F-4631-B6FF-41CE707A35D1}" srcOrd="0" destOrd="0" presId="urn:microsoft.com/office/officeart/2005/8/layout/hierarchy3"/>
    <dgm:cxn modelId="{56AB69DA-E5DA-4E00-B967-5AA46EEF9DA5}" type="presParOf" srcId="{B41477DF-352F-4631-B6FF-41CE707A35D1}" destId="{799ADC76-B64D-4730-B0A8-571ED90404D3}" srcOrd="0" destOrd="0" presId="urn:microsoft.com/office/officeart/2005/8/layout/hierarchy3"/>
    <dgm:cxn modelId="{C55D6117-C81B-4036-A323-A98C777154F9}" type="presParOf" srcId="{B41477DF-352F-4631-B6FF-41CE707A35D1}" destId="{5E634A93-954F-4309-92AA-0D35318F03C7}" srcOrd="1" destOrd="0" presId="urn:microsoft.com/office/officeart/2005/8/layout/hierarchy3"/>
    <dgm:cxn modelId="{B6458132-9709-481E-BF82-9171045CB314}" type="presParOf" srcId="{C6E83984-F621-47ED-9260-CE90C2C0A1A6}" destId="{F0D342A7-0205-4DA8-BD43-D3C78393E25D}" srcOrd="1" destOrd="0" presId="urn:microsoft.com/office/officeart/2005/8/layout/hierarchy3"/>
    <dgm:cxn modelId="{59DB87E3-EA7A-411E-8D57-275EFE2724FF}" type="presParOf" srcId="{F0D342A7-0205-4DA8-BD43-D3C78393E25D}" destId="{4656EC9B-5D44-4AA7-AA46-32025D1C2517}" srcOrd="0" destOrd="0" presId="urn:microsoft.com/office/officeart/2005/8/layout/hierarchy3"/>
    <dgm:cxn modelId="{8E4C7D02-A5DF-4879-ABB9-4F6D86580F32}" type="presParOf" srcId="{F0D342A7-0205-4DA8-BD43-D3C78393E25D}" destId="{2211CFAB-165B-4675-871B-ED5E467F9B34}" srcOrd="1" destOrd="0" presId="urn:microsoft.com/office/officeart/2005/8/layout/hierarchy3"/>
    <dgm:cxn modelId="{FAA9D18D-2DAE-4E7A-BC65-50C27CADE883}" type="presParOf" srcId="{E1DA07DE-E3B1-4BF3-8E3C-604696C4007B}" destId="{F4C879CA-EEDE-4F97-98E4-037463E1BC68}" srcOrd="1" destOrd="0" presId="urn:microsoft.com/office/officeart/2005/8/layout/hierarchy3"/>
    <dgm:cxn modelId="{A5EF8FE9-E174-4EC2-B09F-DD47DD18CFF7}" type="presParOf" srcId="{F4C879CA-EEDE-4F97-98E4-037463E1BC68}" destId="{64F9D1E9-6146-47B9-9048-DF45D2654D8F}" srcOrd="0" destOrd="0" presId="urn:microsoft.com/office/officeart/2005/8/layout/hierarchy3"/>
    <dgm:cxn modelId="{0F920660-55BF-4592-B3EB-E2C0F913B1E9}" type="presParOf" srcId="{64F9D1E9-6146-47B9-9048-DF45D2654D8F}" destId="{BAE593EE-B95F-4878-B5EE-4998249E9F74}" srcOrd="0" destOrd="0" presId="urn:microsoft.com/office/officeart/2005/8/layout/hierarchy3"/>
    <dgm:cxn modelId="{AB064C98-E358-4C22-9136-3391DA83EB48}" type="presParOf" srcId="{64F9D1E9-6146-47B9-9048-DF45D2654D8F}" destId="{D0383A05-4773-43AC-AA6B-30B2E6668D75}" srcOrd="1" destOrd="0" presId="urn:microsoft.com/office/officeart/2005/8/layout/hierarchy3"/>
    <dgm:cxn modelId="{C4D6C70C-7EC2-4547-95A1-E62DE750C497}" type="presParOf" srcId="{F4C879CA-EEDE-4F97-98E4-037463E1BC68}" destId="{A4DD7E0C-C3C2-4384-B8EC-905FD80DB58C}" srcOrd="1" destOrd="0" presId="urn:microsoft.com/office/officeart/2005/8/layout/hierarchy3"/>
    <dgm:cxn modelId="{FCDAA2A2-5029-4643-896E-7F2BD34330C3}" type="presParOf" srcId="{A4DD7E0C-C3C2-4384-B8EC-905FD80DB58C}" destId="{3FFEA992-D74A-487E-9BF6-FF9B559318A9}" srcOrd="0" destOrd="0" presId="urn:microsoft.com/office/officeart/2005/8/layout/hierarchy3"/>
    <dgm:cxn modelId="{F80B28D7-DA2D-451A-B054-0D6224A11F97}" type="presParOf" srcId="{A4DD7E0C-C3C2-4384-B8EC-905FD80DB58C}" destId="{4311B44F-DB91-407D-AC56-E48A182DF89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AB2AC0-BC63-4BFA-8E4F-E86F72E6EB0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C4A5BD-D492-4BE4-BF9C-E746D9CEAE21}">
      <dgm:prSet phldrT="[Текст]" custT="1"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ООП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78600698-1536-4F05-B745-5791FFD46C05}" type="parTrans" cxnId="{309CBB46-AA71-48D6-A8A8-017FFE8871CD}">
      <dgm:prSet/>
      <dgm:spPr/>
      <dgm:t>
        <a:bodyPr/>
        <a:lstStyle/>
        <a:p>
          <a:endParaRPr lang="ru-RU"/>
        </a:p>
      </dgm:t>
    </dgm:pt>
    <dgm:pt modelId="{8D62976C-31DD-4EA2-BACE-BDA3476182E0}" type="sibTrans" cxnId="{309CBB46-AA71-48D6-A8A8-017FFE8871CD}">
      <dgm:prSet/>
      <dgm:spPr/>
      <dgm:t>
        <a:bodyPr/>
        <a:lstStyle/>
        <a:p>
          <a:endParaRPr lang="ru-RU"/>
        </a:p>
      </dgm:t>
    </dgm:pt>
    <dgm:pt modelId="{FDF3F0E8-E4C9-4E0D-A9AF-946B6AC44249}">
      <dgm:prSet phldrT="[Текст]" custT="1"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ru-RU" sz="1800" b="1" dirty="0" smtClean="0">
              <a:latin typeface="Arial" pitchFamily="34" charset="0"/>
              <a:cs typeface="Arial" pitchFamily="34" charset="0"/>
            </a:rPr>
            <a:t>Обязательная часть </a:t>
          </a:r>
          <a:endParaRPr lang="ru-RU" sz="1800" b="1" dirty="0">
            <a:latin typeface="Arial" pitchFamily="34" charset="0"/>
            <a:cs typeface="Arial" pitchFamily="34" charset="0"/>
          </a:endParaRPr>
        </a:p>
      </dgm:t>
    </dgm:pt>
    <dgm:pt modelId="{433194E6-442A-48B2-88B8-6A5379F7A245}" type="parTrans" cxnId="{BCF28F9A-9591-4E89-A779-43576E4078EB}">
      <dgm:prSet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C50C66C6-5B25-4F8A-AC72-5D45E45EBBA2}" type="sibTrans" cxnId="{BCF28F9A-9591-4E89-A779-43576E4078EB}">
      <dgm:prSet/>
      <dgm:spPr/>
      <dgm:t>
        <a:bodyPr/>
        <a:lstStyle/>
        <a:p>
          <a:endParaRPr lang="ru-RU"/>
        </a:p>
      </dgm:t>
    </dgm:pt>
    <dgm:pt modelId="{955E1D9F-99F9-4345-934A-CEC2778BD394}">
      <dgm:prSet phldrT="[Текст]" custT="1"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ru-RU" sz="1800" b="1" dirty="0" smtClean="0">
              <a:latin typeface="Arial" pitchFamily="34" charset="0"/>
              <a:cs typeface="Arial" pitchFamily="34" charset="0"/>
            </a:rPr>
            <a:t>Вариативная часть</a:t>
          </a:r>
          <a:endParaRPr lang="ru-RU" sz="1800" b="1" dirty="0">
            <a:latin typeface="Arial" pitchFamily="34" charset="0"/>
            <a:cs typeface="Arial" pitchFamily="34" charset="0"/>
          </a:endParaRPr>
        </a:p>
      </dgm:t>
    </dgm:pt>
    <dgm:pt modelId="{FBFDD36F-D677-4194-BB32-8DA9BE83782F}" type="sibTrans" cxnId="{DA6F0890-C9BF-4169-A8B4-74D6A77AD2AD}">
      <dgm:prSet/>
      <dgm:spPr/>
      <dgm:t>
        <a:bodyPr/>
        <a:lstStyle/>
        <a:p>
          <a:endParaRPr lang="ru-RU"/>
        </a:p>
      </dgm:t>
    </dgm:pt>
    <dgm:pt modelId="{7397CA87-73FE-444C-9E85-147E6FD2349C}" type="parTrans" cxnId="{DA6F0890-C9BF-4169-A8B4-74D6A77AD2AD}">
      <dgm:prSet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8AC147BF-CEDB-41FF-B8B8-ADD2DD8C7EBA}" type="pres">
      <dgm:prSet presAssocID="{42AB2AC0-BC63-4BFA-8E4F-E86F72E6EB0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EAF7BF5-7444-48BF-8A68-F91CE3FDF05F}" type="pres">
      <dgm:prSet presAssocID="{AEC4A5BD-D492-4BE4-BF9C-E746D9CEAE21}" presName="hierRoot1" presStyleCnt="0"/>
      <dgm:spPr/>
    </dgm:pt>
    <dgm:pt modelId="{7909549D-0061-44DD-B1A8-9B9C40FBBD98}" type="pres">
      <dgm:prSet presAssocID="{AEC4A5BD-D492-4BE4-BF9C-E746D9CEAE21}" presName="composite" presStyleCnt="0"/>
      <dgm:spPr/>
    </dgm:pt>
    <dgm:pt modelId="{FE9EA041-401A-470B-8F3E-629162DDDCD4}" type="pres">
      <dgm:prSet presAssocID="{AEC4A5BD-D492-4BE4-BF9C-E746D9CEAE21}" presName="background" presStyleLbl="node0" presStyleIdx="0" presStyleCnt="1"/>
      <dgm:spPr>
        <a:solidFill>
          <a:schemeClr val="accent5">
            <a:lumMod val="40000"/>
            <a:lumOff val="60000"/>
          </a:schemeClr>
        </a:solidFill>
      </dgm:spPr>
    </dgm:pt>
    <dgm:pt modelId="{C83D92C8-F8F9-4679-8CB8-494C761B1883}" type="pres">
      <dgm:prSet presAssocID="{AEC4A5BD-D492-4BE4-BF9C-E746D9CEAE21}" presName="text" presStyleLbl="fgAcc0" presStyleIdx="0" presStyleCnt="1">
        <dgm:presLayoutVars>
          <dgm:chPref val="3"/>
        </dgm:presLayoutVars>
      </dgm:prSet>
      <dgm:spPr/>
    </dgm:pt>
    <dgm:pt modelId="{09AAC01C-9CB8-4D5E-A0AD-92BC198A3C39}" type="pres">
      <dgm:prSet presAssocID="{AEC4A5BD-D492-4BE4-BF9C-E746D9CEAE21}" presName="hierChild2" presStyleCnt="0"/>
      <dgm:spPr/>
    </dgm:pt>
    <dgm:pt modelId="{DD78D87C-93D0-4788-9123-6080BE9709D6}" type="pres">
      <dgm:prSet presAssocID="{433194E6-442A-48B2-88B8-6A5379F7A245}" presName="Name10" presStyleLbl="parChTrans1D2" presStyleIdx="0" presStyleCnt="2"/>
      <dgm:spPr/>
    </dgm:pt>
    <dgm:pt modelId="{6CA19231-9E1F-476B-98D9-B269EA49E204}" type="pres">
      <dgm:prSet presAssocID="{FDF3F0E8-E4C9-4E0D-A9AF-946B6AC44249}" presName="hierRoot2" presStyleCnt="0"/>
      <dgm:spPr/>
    </dgm:pt>
    <dgm:pt modelId="{86823824-430E-414E-B4C4-EB2D7A916A42}" type="pres">
      <dgm:prSet presAssocID="{FDF3F0E8-E4C9-4E0D-A9AF-946B6AC44249}" presName="composite2" presStyleCnt="0"/>
      <dgm:spPr/>
    </dgm:pt>
    <dgm:pt modelId="{69082848-B061-45AD-82E0-9AEF6DA72597}" type="pres">
      <dgm:prSet presAssocID="{FDF3F0E8-E4C9-4E0D-A9AF-946B6AC44249}" presName="background2" presStyleLbl="node2" presStyleIdx="0" presStyleCnt="2"/>
      <dgm:spPr>
        <a:solidFill>
          <a:schemeClr val="accent5">
            <a:lumMod val="40000"/>
            <a:lumOff val="60000"/>
          </a:schemeClr>
        </a:solidFill>
      </dgm:spPr>
    </dgm:pt>
    <dgm:pt modelId="{C237B64B-4549-42EE-BBDC-F8F8D654E848}" type="pres">
      <dgm:prSet presAssocID="{FDF3F0E8-E4C9-4E0D-A9AF-946B6AC44249}" presName="text2" presStyleLbl="fgAcc2" presStyleIdx="0" presStyleCnt="2" custScaleX="120198">
        <dgm:presLayoutVars>
          <dgm:chPref val="3"/>
        </dgm:presLayoutVars>
      </dgm:prSet>
      <dgm:spPr/>
    </dgm:pt>
    <dgm:pt modelId="{D698EFF4-04A9-4A61-BBFA-AC4A52E01D43}" type="pres">
      <dgm:prSet presAssocID="{FDF3F0E8-E4C9-4E0D-A9AF-946B6AC44249}" presName="hierChild3" presStyleCnt="0"/>
      <dgm:spPr/>
    </dgm:pt>
    <dgm:pt modelId="{26A975F4-DA4A-43D8-BB91-B2C75C6A0E4C}" type="pres">
      <dgm:prSet presAssocID="{7397CA87-73FE-444C-9E85-147E6FD2349C}" presName="Name10" presStyleLbl="parChTrans1D2" presStyleIdx="1" presStyleCnt="2"/>
      <dgm:spPr/>
    </dgm:pt>
    <dgm:pt modelId="{31B1D46D-D3B7-4336-AD61-A027D8269196}" type="pres">
      <dgm:prSet presAssocID="{955E1D9F-99F9-4345-934A-CEC2778BD394}" presName="hierRoot2" presStyleCnt="0"/>
      <dgm:spPr/>
    </dgm:pt>
    <dgm:pt modelId="{249650D4-3B7D-416B-9EA6-AB0AB8335388}" type="pres">
      <dgm:prSet presAssocID="{955E1D9F-99F9-4345-934A-CEC2778BD394}" presName="composite2" presStyleCnt="0"/>
      <dgm:spPr/>
    </dgm:pt>
    <dgm:pt modelId="{4307B5D8-15EC-4EB4-9DDE-A862C6B43CBE}" type="pres">
      <dgm:prSet presAssocID="{955E1D9F-99F9-4345-934A-CEC2778BD394}" presName="background2" presStyleLbl="node2" presStyleIdx="1" presStyleCnt="2"/>
      <dgm:spPr>
        <a:solidFill>
          <a:schemeClr val="accent5">
            <a:lumMod val="40000"/>
            <a:lumOff val="60000"/>
          </a:schemeClr>
        </a:solidFill>
      </dgm:spPr>
    </dgm:pt>
    <dgm:pt modelId="{641CFE1A-13A4-46F5-A304-8444AC77588B}" type="pres">
      <dgm:prSet presAssocID="{955E1D9F-99F9-4345-934A-CEC2778BD394}" presName="text2" presStyleLbl="fgAcc2" presStyleIdx="1" presStyleCnt="2" custScaleX="1108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2BAD47-A02F-4CD9-9F19-934BB8A02437}" type="pres">
      <dgm:prSet presAssocID="{955E1D9F-99F9-4345-934A-CEC2778BD394}" presName="hierChild3" presStyleCnt="0"/>
      <dgm:spPr/>
    </dgm:pt>
  </dgm:ptLst>
  <dgm:cxnLst>
    <dgm:cxn modelId="{74610107-C0C5-4AB6-B8F2-3EEF6ADF39D9}" type="presOf" srcId="{955E1D9F-99F9-4345-934A-CEC2778BD394}" destId="{641CFE1A-13A4-46F5-A304-8444AC77588B}" srcOrd="0" destOrd="0" presId="urn:microsoft.com/office/officeart/2005/8/layout/hierarchy1"/>
    <dgm:cxn modelId="{DA6F0890-C9BF-4169-A8B4-74D6A77AD2AD}" srcId="{AEC4A5BD-D492-4BE4-BF9C-E746D9CEAE21}" destId="{955E1D9F-99F9-4345-934A-CEC2778BD394}" srcOrd="1" destOrd="0" parTransId="{7397CA87-73FE-444C-9E85-147E6FD2349C}" sibTransId="{FBFDD36F-D677-4194-BB32-8DA9BE83782F}"/>
    <dgm:cxn modelId="{BCF28F9A-9591-4E89-A779-43576E4078EB}" srcId="{AEC4A5BD-D492-4BE4-BF9C-E746D9CEAE21}" destId="{FDF3F0E8-E4C9-4E0D-A9AF-946B6AC44249}" srcOrd="0" destOrd="0" parTransId="{433194E6-442A-48B2-88B8-6A5379F7A245}" sibTransId="{C50C66C6-5B25-4F8A-AC72-5D45E45EBBA2}"/>
    <dgm:cxn modelId="{E8EF8BD7-52C6-4092-9CB9-3DAAD366A7F8}" type="presOf" srcId="{433194E6-442A-48B2-88B8-6A5379F7A245}" destId="{DD78D87C-93D0-4788-9123-6080BE9709D6}" srcOrd="0" destOrd="0" presId="urn:microsoft.com/office/officeart/2005/8/layout/hierarchy1"/>
    <dgm:cxn modelId="{77208D73-790B-4062-AB39-D548754F4DD3}" type="presOf" srcId="{42AB2AC0-BC63-4BFA-8E4F-E86F72E6EB0D}" destId="{8AC147BF-CEDB-41FF-B8B8-ADD2DD8C7EBA}" srcOrd="0" destOrd="0" presId="urn:microsoft.com/office/officeart/2005/8/layout/hierarchy1"/>
    <dgm:cxn modelId="{309CBB46-AA71-48D6-A8A8-017FFE8871CD}" srcId="{42AB2AC0-BC63-4BFA-8E4F-E86F72E6EB0D}" destId="{AEC4A5BD-D492-4BE4-BF9C-E746D9CEAE21}" srcOrd="0" destOrd="0" parTransId="{78600698-1536-4F05-B745-5791FFD46C05}" sibTransId="{8D62976C-31DD-4EA2-BACE-BDA3476182E0}"/>
    <dgm:cxn modelId="{AD0BA0A3-1533-497D-A9EE-DD1171956B8E}" type="presOf" srcId="{AEC4A5BD-D492-4BE4-BF9C-E746D9CEAE21}" destId="{C83D92C8-F8F9-4679-8CB8-494C761B1883}" srcOrd="0" destOrd="0" presId="urn:microsoft.com/office/officeart/2005/8/layout/hierarchy1"/>
    <dgm:cxn modelId="{FC99FC93-0937-45CB-B42B-B5B8A180C43C}" type="presOf" srcId="{7397CA87-73FE-444C-9E85-147E6FD2349C}" destId="{26A975F4-DA4A-43D8-BB91-B2C75C6A0E4C}" srcOrd="0" destOrd="0" presId="urn:microsoft.com/office/officeart/2005/8/layout/hierarchy1"/>
    <dgm:cxn modelId="{96B059D4-E26E-4AA6-A3F0-3B491ECC46AB}" type="presOf" srcId="{FDF3F0E8-E4C9-4E0D-A9AF-946B6AC44249}" destId="{C237B64B-4549-42EE-BBDC-F8F8D654E848}" srcOrd="0" destOrd="0" presId="urn:microsoft.com/office/officeart/2005/8/layout/hierarchy1"/>
    <dgm:cxn modelId="{ED0F5968-A26E-4EE5-8649-5B1882C1FA90}" type="presParOf" srcId="{8AC147BF-CEDB-41FF-B8B8-ADD2DD8C7EBA}" destId="{9EAF7BF5-7444-48BF-8A68-F91CE3FDF05F}" srcOrd="0" destOrd="0" presId="urn:microsoft.com/office/officeart/2005/8/layout/hierarchy1"/>
    <dgm:cxn modelId="{299F6BD2-F6D3-429F-B6E8-B73379169221}" type="presParOf" srcId="{9EAF7BF5-7444-48BF-8A68-F91CE3FDF05F}" destId="{7909549D-0061-44DD-B1A8-9B9C40FBBD98}" srcOrd="0" destOrd="0" presId="urn:microsoft.com/office/officeart/2005/8/layout/hierarchy1"/>
    <dgm:cxn modelId="{0B05901B-4BF6-4AA3-A2D2-CD70A0A5E27C}" type="presParOf" srcId="{7909549D-0061-44DD-B1A8-9B9C40FBBD98}" destId="{FE9EA041-401A-470B-8F3E-629162DDDCD4}" srcOrd="0" destOrd="0" presId="urn:microsoft.com/office/officeart/2005/8/layout/hierarchy1"/>
    <dgm:cxn modelId="{8D5C0266-B139-40B1-AAC0-5F355833D52C}" type="presParOf" srcId="{7909549D-0061-44DD-B1A8-9B9C40FBBD98}" destId="{C83D92C8-F8F9-4679-8CB8-494C761B1883}" srcOrd="1" destOrd="0" presId="urn:microsoft.com/office/officeart/2005/8/layout/hierarchy1"/>
    <dgm:cxn modelId="{B105A007-06A1-4CAA-BE98-E80562B70C92}" type="presParOf" srcId="{9EAF7BF5-7444-48BF-8A68-F91CE3FDF05F}" destId="{09AAC01C-9CB8-4D5E-A0AD-92BC198A3C39}" srcOrd="1" destOrd="0" presId="urn:microsoft.com/office/officeart/2005/8/layout/hierarchy1"/>
    <dgm:cxn modelId="{11CF2E93-AC42-468E-AED7-E5FE387DD9AB}" type="presParOf" srcId="{09AAC01C-9CB8-4D5E-A0AD-92BC198A3C39}" destId="{DD78D87C-93D0-4788-9123-6080BE9709D6}" srcOrd="0" destOrd="0" presId="urn:microsoft.com/office/officeart/2005/8/layout/hierarchy1"/>
    <dgm:cxn modelId="{208730BB-972D-4AFC-907B-A2D0A4223071}" type="presParOf" srcId="{09AAC01C-9CB8-4D5E-A0AD-92BC198A3C39}" destId="{6CA19231-9E1F-476B-98D9-B269EA49E204}" srcOrd="1" destOrd="0" presId="urn:microsoft.com/office/officeart/2005/8/layout/hierarchy1"/>
    <dgm:cxn modelId="{6B949E08-2271-42D2-8296-9333359D3F93}" type="presParOf" srcId="{6CA19231-9E1F-476B-98D9-B269EA49E204}" destId="{86823824-430E-414E-B4C4-EB2D7A916A42}" srcOrd="0" destOrd="0" presId="urn:microsoft.com/office/officeart/2005/8/layout/hierarchy1"/>
    <dgm:cxn modelId="{BD30FD7A-7D92-4385-8719-3079ADEBB91D}" type="presParOf" srcId="{86823824-430E-414E-B4C4-EB2D7A916A42}" destId="{69082848-B061-45AD-82E0-9AEF6DA72597}" srcOrd="0" destOrd="0" presId="urn:microsoft.com/office/officeart/2005/8/layout/hierarchy1"/>
    <dgm:cxn modelId="{19EF8E09-DC32-424A-9B5A-9F4D8E3D231D}" type="presParOf" srcId="{86823824-430E-414E-B4C4-EB2D7A916A42}" destId="{C237B64B-4549-42EE-BBDC-F8F8D654E848}" srcOrd="1" destOrd="0" presId="urn:microsoft.com/office/officeart/2005/8/layout/hierarchy1"/>
    <dgm:cxn modelId="{AEC4675F-E45F-4573-B9F6-150A48CCB9C1}" type="presParOf" srcId="{6CA19231-9E1F-476B-98D9-B269EA49E204}" destId="{D698EFF4-04A9-4A61-BBFA-AC4A52E01D43}" srcOrd="1" destOrd="0" presId="urn:microsoft.com/office/officeart/2005/8/layout/hierarchy1"/>
    <dgm:cxn modelId="{7FE85AE3-D2F6-46A4-843A-0D946C91CB3C}" type="presParOf" srcId="{09AAC01C-9CB8-4D5E-A0AD-92BC198A3C39}" destId="{26A975F4-DA4A-43D8-BB91-B2C75C6A0E4C}" srcOrd="2" destOrd="0" presId="urn:microsoft.com/office/officeart/2005/8/layout/hierarchy1"/>
    <dgm:cxn modelId="{4E330FDD-88F4-460C-A7C4-32223E58D161}" type="presParOf" srcId="{09AAC01C-9CB8-4D5E-A0AD-92BC198A3C39}" destId="{31B1D46D-D3B7-4336-AD61-A027D8269196}" srcOrd="3" destOrd="0" presId="urn:microsoft.com/office/officeart/2005/8/layout/hierarchy1"/>
    <dgm:cxn modelId="{C6902001-8BE6-496D-A95B-18BC81B163B7}" type="presParOf" srcId="{31B1D46D-D3B7-4336-AD61-A027D8269196}" destId="{249650D4-3B7D-416B-9EA6-AB0AB8335388}" srcOrd="0" destOrd="0" presId="urn:microsoft.com/office/officeart/2005/8/layout/hierarchy1"/>
    <dgm:cxn modelId="{B8D6D430-2FBA-49CA-BA01-59F3B398C5FE}" type="presParOf" srcId="{249650D4-3B7D-416B-9EA6-AB0AB8335388}" destId="{4307B5D8-15EC-4EB4-9DDE-A862C6B43CBE}" srcOrd="0" destOrd="0" presId="urn:microsoft.com/office/officeart/2005/8/layout/hierarchy1"/>
    <dgm:cxn modelId="{CEEFE826-CFF2-4CD1-92FB-1528D6B1330C}" type="presParOf" srcId="{249650D4-3B7D-416B-9EA6-AB0AB8335388}" destId="{641CFE1A-13A4-46F5-A304-8444AC77588B}" srcOrd="1" destOrd="0" presId="urn:microsoft.com/office/officeart/2005/8/layout/hierarchy1"/>
    <dgm:cxn modelId="{ED73A92C-F4C9-4D36-A9DD-A88C4A0F8C71}" type="presParOf" srcId="{31B1D46D-D3B7-4336-AD61-A027D8269196}" destId="{642BAD47-A02F-4CD9-9F19-934BB8A0243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7F392A-5F38-43C3-93CA-36A67429452F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4FAE47-9068-4B90-A9D5-2B9C0D92DA28}">
      <dgm:prSet phldrT="[Текст]"/>
      <dgm:spPr>
        <a:solidFill>
          <a:schemeClr val="bg2">
            <a:lumMod val="75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Достижение воспитанниками готовности к школе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476B15E-F39A-4894-AC05-A16EB1756E27}" type="parTrans" cxnId="{D60A2532-4EFA-4A71-81BD-1D5FC2B04123}">
      <dgm:prSet/>
      <dgm:spPr/>
      <dgm:t>
        <a:bodyPr/>
        <a:lstStyle/>
        <a:p>
          <a:endParaRPr lang="ru-RU"/>
        </a:p>
      </dgm:t>
    </dgm:pt>
    <dgm:pt modelId="{790DD03D-4BC6-49FC-82B5-BCA686955A3C}" type="sibTrans" cxnId="{D60A2532-4EFA-4A71-81BD-1D5FC2B04123}">
      <dgm:prSet/>
      <dgm:spPr/>
      <dgm:t>
        <a:bodyPr/>
        <a:lstStyle/>
        <a:p>
          <a:endParaRPr lang="ru-RU"/>
        </a:p>
      </dgm:t>
    </dgm:pt>
    <dgm:pt modelId="{A193D098-3417-4724-9323-FFE5E241CD58}">
      <dgm:prSet phldrT="[Текст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Квалифицированная </a:t>
          </a:r>
          <a:r>
            <a:rPr lang="ru-RU" sz="20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психолого-медико-педагогическая</a:t>
          </a:r>
          <a:r>
            <a: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помощь</a:t>
          </a:r>
          <a:endParaRPr lang="ru-RU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0E552C7-A076-4977-B943-FCF4BA7E5F4A}" type="parTrans" cxnId="{C830444C-AA77-4F8C-B1EE-A195196FE03D}">
      <dgm:prSet/>
      <dgm:spPr/>
      <dgm:t>
        <a:bodyPr/>
        <a:lstStyle/>
        <a:p>
          <a:endParaRPr lang="ru-RU"/>
        </a:p>
      </dgm:t>
    </dgm:pt>
    <dgm:pt modelId="{E7C8B45C-1BD1-4018-B53D-57752A0E3B0E}" type="sibTrans" cxnId="{C830444C-AA77-4F8C-B1EE-A195196FE03D}">
      <dgm:prSet/>
      <dgm:spPr/>
      <dgm:t>
        <a:bodyPr/>
        <a:lstStyle/>
        <a:p>
          <a:endParaRPr lang="ru-RU"/>
        </a:p>
      </dgm:t>
    </dgm:pt>
    <dgm:pt modelId="{1A17706A-AD57-4D1A-AD7C-7E1892C4960B}">
      <dgm:prSet phldrT="[Текст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Формирование новых качеств ребенка (физические, личностные, интеллектуальные</a:t>
          </a:r>
          <a:endParaRPr lang="ru-RU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6EFC3B6-0B27-42A4-A0FA-7EB54AF66EDC}" type="parTrans" cxnId="{8DC05DCD-398D-4E51-BD9A-5C03A500612F}">
      <dgm:prSet/>
      <dgm:spPr/>
      <dgm:t>
        <a:bodyPr/>
        <a:lstStyle/>
        <a:p>
          <a:endParaRPr lang="ru-RU"/>
        </a:p>
      </dgm:t>
    </dgm:pt>
    <dgm:pt modelId="{CD85EB2C-C680-4AC4-B8D5-7FFAF6D8D81F}" type="sibTrans" cxnId="{8DC05DCD-398D-4E51-BD9A-5C03A500612F}">
      <dgm:prSet/>
      <dgm:spPr/>
      <dgm:t>
        <a:bodyPr/>
        <a:lstStyle/>
        <a:p>
          <a:endParaRPr lang="ru-RU"/>
        </a:p>
      </dgm:t>
    </dgm:pt>
    <dgm:pt modelId="{B97E2C57-8657-4796-8AA9-624C7BDDFD56}" type="pres">
      <dgm:prSet presAssocID="{EF7F392A-5F38-43C3-93CA-36A67429452F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BD87895F-E0BB-4DBE-9A1F-FEA20DF93D02}" type="pres">
      <dgm:prSet presAssocID="{EF7F392A-5F38-43C3-93CA-36A67429452F}" presName="cycle" presStyleCnt="0"/>
      <dgm:spPr/>
    </dgm:pt>
    <dgm:pt modelId="{6D5AE908-B9CE-4EA5-9386-2D80B4F12D18}" type="pres">
      <dgm:prSet presAssocID="{EF7F392A-5F38-43C3-93CA-36A67429452F}" presName="centerShape" presStyleCnt="0"/>
      <dgm:spPr/>
    </dgm:pt>
    <dgm:pt modelId="{62D5D2BD-1ECD-43F0-9A03-A47487BC0F39}" type="pres">
      <dgm:prSet presAssocID="{EF7F392A-5F38-43C3-93CA-36A67429452F}" presName="connSite" presStyleLbl="node1" presStyleIdx="0" presStyleCnt="4"/>
      <dgm:spPr/>
    </dgm:pt>
    <dgm:pt modelId="{531E7F10-0AD0-42BB-8B14-50BCC74D5455}" type="pres">
      <dgm:prSet presAssocID="{EF7F392A-5F38-43C3-93CA-36A67429452F}" presName="visible" presStyleLbl="node1" presStyleIdx="0" presStyleCnt="4" custLinFactNeighborX="19636" custLinFactNeighborY="-5853"/>
      <dgm:spPr>
        <a:solidFill>
          <a:srgbClr val="92D050"/>
        </a:solidFill>
        <a:ln>
          <a:solidFill>
            <a:schemeClr val="accent4">
              <a:lumMod val="50000"/>
            </a:schemeClr>
          </a:solidFill>
        </a:ln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</dgm:spPr>
    </dgm:pt>
    <dgm:pt modelId="{01A4C562-A490-4380-B92D-A7F406DC0613}" type="pres">
      <dgm:prSet presAssocID="{D476B15E-F39A-4894-AC05-A16EB1756E27}" presName="Name25" presStyleLbl="parChTrans1D1" presStyleIdx="0" presStyleCnt="3"/>
      <dgm:spPr/>
    </dgm:pt>
    <dgm:pt modelId="{A91417E5-489E-4A37-BB77-F2A569F82F8C}" type="pres">
      <dgm:prSet presAssocID="{274FAE47-9068-4B90-A9D5-2B9C0D92DA28}" presName="node" presStyleCnt="0"/>
      <dgm:spPr/>
    </dgm:pt>
    <dgm:pt modelId="{8D6259ED-1DC7-4A11-9C24-85F62BB1A180}" type="pres">
      <dgm:prSet presAssocID="{274FAE47-9068-4B90-A9D5-2B9C0D92DA28}" presName="parentNode" presStyleLbl="node1" presStyleIdx="1" presStyleCnt="4" custScaleX="357276" custScaleY="103996" custLinFactX="100000" custLinFactNeighborX="115922" custLinFactNeighborY="111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7FA324-1F39-4388-93B1-E025D39C8AEE}" type="pres">
      <dgm:prSet presAssocID="{274FAE47-9068-4B90-A9D5-2B9C0D92DA28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1089A2-E8AC-478F-832F-3DC85E8D9F1D}" type="pres">
      <dgm:prSet presAssocID="{00E552C7-A076-4977-B943-FCF4BA7E5F4A}" presName="Name25" presStyleLbl="parChTrans1D1" presStyleIdx="1" presStyleCnt="3"/>
      <dgm:spPr/>
    </dgm:pt>
    <dgm:pt modelId="{9177C64D-D562-4071-8141-94B3AC97DFDF}" type="pres">
      <dgm:prSet presAssocID="{A193D098-3417-4724-9323-FFE5E241CD58}" presName="node" presStyleCnt="0"/>
      <dgm:spPr/>
    </dgm:pt>
    <dgm:pt modelId="{888A63B0-EB72-482E-8DA9-CC1BF89F7A13}" type="pres">
      <dgm:prSet presAssocID="{A193D098-3417-4724-9323-FFE5E241CD58}" presName="parentNode" presStyleLbl="node1" presStyleIdx="2" presStyleCnt="4" custScaleX="352657" custScaleY="115638" custLinFactX="90082" custLinFactNeighborX="100000" custLinFactNeighborY="-146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49853F-7543-4365-B90A-9EBC8A41EEB8}" type="pres">
      <dgm:prSet presAssocID="{A193D098-3417-4724-9323-FFE5E241CD58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CEC44B-ACAF-463C-AC77-7F18713CE207}" type="pres">
      <dgm:prSet presAssocID="{A6EFC3B6-0B27-42A4-A0FA-7EB54AF66EDC}" presName="Name25" presStyleLbl="parChTrans1D1" presStyleIdx="2" presStyleCnt="3"/>
      <dgm:spPr/>
    </dgm:pt>
    <dgm:pt modelId="{5CBB1E4B-C614-4962-8541-EAC59755F6C1}" type="pres">
      <dgm:prSet presAssocID="{1A17706A-AD57-4D1A-AD7C-7E1892C4960B}" presName="node" presStyleCnt="0"/>
      <dgm:spPr/>
    </dgm:pt>
    <dgm:pt modelId="{6CCCD892-067B-4652-87B9-DDE869E34377}" type="pres">
      <dgm:prSet presAssocID="{1A17706A-AD57-4D1A-AD7C-7E1892C4960B}" presName="parentNode" presStyleLbl="node1" presStyleIdx="3" presStyleCnt="4" custScaleX="418932" custScaleY="135480" custLinFactX="100000" custLinFactNeighborX="131316" custLinFactNeighborY="-259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60245D-667A-4779-A9CE-E474B54B328B}" type="pres">
      <dgm:prSet presAssocID="{1A17706A-AD57-4D1A-AD7C-7E1892C4960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ED8B40-07E7-4A40-B813-4B0A8C3BC317}" type="presOf" srcId="{D476B15E-F39A-4894-AC05-A16EB1756E27}" destId="{01A4C562-A490-4380-B92D-A7F406DC0613}" srcOrd="0" destOrd="0" presId="urn:microsoft.com/office/officeart/2005/8/layout/radial2"/>
    <dgm:cxn modelId="{A7122691-362B-4016-9D64-83CA5998FD62}" type="presOf" srcId="{EF7F392A-5F38-43C3-93CA-36A67429452F}" destId="{B97E2C57-8657-4796-8AA9-624C7BDDFD56}" srcOrd="0" destOrd="0" presId="urn:microsoft.com/office/officeart/2005/8/layout/radial2"/>
    <dgm:cxn modelId="{4482BDA8-119C-49AB-A5F8-F837601DAF0F}" type="presOf" srcId="{274FAE47-9068-4B90-A9D5-2B9C0D92DA28}" destId="{8D6259ED-1DC7-4A11-9C24-85F62BB1A180}" srcOrd="0" destOrd="0" presId="urn:microsoft.com/office/officeart/2005/8/layout/radial2"/>
    <dgm:cxn modelId="{39341E07-4504-465B-AB4B-5F2E24D7D8C1}" type="presOf" srcId="{1A17706A-AD57-4D1A-AD7C-7E1892C4960B}" destId="{6CCCD892-067B-4652-87B9-DDE869E34377}" srcOrd="0" destOrd="0" presId="urn:microsoft.com/office/officeart/2005/8/layout/radial2"/>
    <dgm:cxn modelId="{C830444C-AA77-4F8C-B1EE-A195196FE03D}" srcId="{EF7F392A-5F38-43C3-93CA-36A67429452F}" destId="{A193D098-3417-4724-9323-FFE5E241CD58}" srcOrd="1" destOrd="0" parTransId="{00E552C7-A076-4977-B943-FCF4BA7E5F4A}" sibTransId="{E7C8B45C-1BD1-4018-B53D-57752A0E3B0E}"/>
    <dgm:cxn modelId="{D60A2532-4EFA-4A71-81BD-1D5FC2B04123}" srcId="{EF7F392A-5F38-43C3-93CA-36A67429452F}" destId="{274FAE47-9068-4B90-A9D5-2B9C0D92DA28}" srcOrd="0" destOrd="0" parTransId="{D476B15E-F39A-4894-AC05-A16EB1756E27}" sibTransId="{790DD03D-4BC6-49FC-82B5-BCA686955A3C}"/>
    <dgm:cxn modelId="{61207B7D-1F8E-4130-A8BE-5D506FFB9BF9}" type="presOf" srcId="{A6EFC3B6-0B27-42A4-A0FA-7EB54AF66EDC}" destId="{4ECEC44B-ACAF-463C-AC77-7F18713CE207}" srcOrd="0" destOrd="0" presId="urn:microsoft.com/office/officeart/2005/8/layout/radial2"/>
    <dgm:cxn modelId="{7F1D8591-52BD-4674-9E8E-F22E2BC44CCA}" type="presOf" srcId="{00E552C7-A076-4977-B943-FCF4BA7E5F4A}" destId="{3D1089A2-E8AC-478F-832F-3DC85E8D9F1D}" srcOrd="0" destOrd="0" presId="urn:microsoft.com/office/officeart/2005/8/layout/radial2"/>
    <dgm:cxn modelId="{8DC05DCD-398D-4E51-BD9A-5C03A500612F}" srcId="{EF7F392A-5F38-43C3-93CA-36A67429452F}" destId="{1A17706A-AD57-4D1A-AD7C-7E1892C4960B}" srcOrd="2" destOrd="0" parTransId="{A6EFC3B6-0B27-42A4-A0FA-7EB54AF66EDC}" sibTransId="{CD85EB2C-C680-4AC4-B8D5-7FFAF6D8D81F}"/>
    <dgm:cxn modelId="{D82D111C-AB9A-40CB-839F-67464D66C347}" type="presOf" srcId="{A193D098-3417-4724-9323-FFE5E241CD58}" destId="{888A63B0-EB72-482E-8DA9-CC1BF89F7A13}" srcOrd="0" destOrd="0" presId="urn:microsoft.com/office/officeart/2005/8/layout/radial2"/>
    <dgm:cxn modelId="{33238208-E646-4AA2-92FE-3F72EF465E47}" type="presParOf" srcId="{B97E2C57-8657-4796-8AA9-624C7BDDFD56}" destId="{BD87895F-E0BB-4DBE-9A1F-FEA20DF93D02}" srcOrd="0" destOrd="0" presId="urn:microsoft.com/office/officeart/2005/8/layout/radial2"/>
    <dgm:cxn modelId="{06660752-9898-4E61-B63A-2AACCFAD4AC1}" type="presParOf" srcId="{BD87895F-E0BB-4DBE-9A1F-FEA20DF93D02}" destId="{6D5AE908-B9CE-4EA5-9386-2D80B4F12D18}" srcOrd="0" destOrd="0" presId="urn:microsoft.com/office/officeart/2005/8/layout/radial2"/>
    <dgm:cxn modelId="{C978B9BD-EC3E-499A-8924-49D4E562DFD9}" type="presParOf" srcId="{6D5AE908-B9CE-4EA5-9386-2D80B4F12D18}" destId="{62D5D2BD-1ECD-43F0-9A03-A47487BC0F39}" srcOrd="0" destOrd="0" presId="urn:microsoft.com/office/officeart/2005/8/layout/radial2"/>
    <dgm:cxn modelId="{2BCA926F-9B37-4DDF-BD58-B8308905A366}" type="presParOf" srcId="{6D5AE908-B9CE-4EA5-9386-2D80B4F12D18}" destId="{531E7F10-0AD0-42BB-8B14-50BCC74D5455}" srcOrd="1" destOrd="0" presId="urn:microsoft.com/office/officeart/2005/8/layout/radial2"/>
    <dgm:cxn modelId="{58E4AA3F-4F31-4DE0-B2B3-AC2E53BD4CA7}" type="presParOf" srcId="{BD87895F-E0BB-4DBE-9A1F-FEA20DF93D02}" destId="{01A4C562-A490-4380-B92D-A7F406DC0613}" srcOrd="1" destOrd="0" presId="urn:microsoft.com/office/officeart/2005/8/layout/radial2"/>
    <dgm:cxn modelId="{6186FEED-1D6B-4058-B01B-825286377D1E}" type="presParOf" srcId="{BD87895F-E0BB-4DBE-9A1F-FEA20DF93D02}" destId="{A91417E5-489E-4A37-BB77-F2A569F82F8C}" srcOrd="2" destOrd="0" presId="urn:microsoft.com/office/officeart/2005/8/layout/radial2"/>
    <dgm:cxn modelId="{7005D081-8CBA-4156-9957-D0B0F7D9E7C1}" type="presParOf" srcId="{A91417E5-489E-4A37-BB77-F2A569F82F8C}" destId="{8D6259ED-1DC7-4A11-9C24-85F62BB1A180}" srcOrd="0" destOrd="0" presId="urn:microsoft.com/office/officeart/2005/8/layout/radial2"/>
    <dgm:cxn modelId="{474DDA9F-B8ED-44B6-8AE1-F78C9A26B425}" type="presParOf" srcId="{A91417E5-489E-4A37-BB77-F2A569F82F8C}" destId="{007FA324-1F39-4388-93B1-E025D39C8AEE}" srcOrd="1" destOrd="0" presId="urn:microsoft.com/office/officeart/2005/8/layout/radial2"/>
    <dgm:cxn modelId="{CECD5988-DF12-464C-85B4-D1B6E766D5B3}" type="presParOf" srcId="{BD87895F-E0BB-4DBE-9A1F-FEA20DF93D02}" destId="{3D1089A2-E8AC-478F-832F-3DC85E8D9F1D}" srcOrd="3" destOrd="0" presId="urn:microsoft.com/office/officeart/2005/8/layout/radial2"/>
    <dgm:cxn modelId="{ED12BFB1-183A-4702-A4AD-A91B46EA32A2}" type="presParOf" srcId="{BD87895F-E0BB-4DBE-9A1F-FEA20DF93D02}" destId="{9177C64D-D562-4071-8141-94B3AC97DFDF}" srcOrd="4" destOrd="0" presId="urn:microsoft.com/office/officeart/2005/8/layout/radial2"/>
    <dgm:cxn modelId="{EB6DFE71-FB61-4833-B622-6DF7E28418B7}" type="presParOf" srcId="{9177C64D-D562-4071-8141-94B3AC97DFDF}" destId="{888A63B0-EB72-482E-8DA9-CC1BF89F7A13}" srcOrd="0" destOrd="0" presId="urn:microsoft.com/office/officeart/2005/8/layout/radial2"/>
    <dgm:cxn modelId="{C477A38F-9FEA-4ABB-BE9A-1F52C494B983}" type="presParOf" srcId="{9177C64D-D562-4071-8141-94B3AC97DFDF}" destId="{3C49853F-7543-4365-B90A-9EBC8A41EEB8}" srcOrd="1" destOrd="0" presId="urn:microsoft.com/office/officeart/2005/8/layout/radial2"/>
    <dgm:cxn modelId="{18E389AC-D88E-49D9-8F89-65FF04A8B668}" type="presParOf" srcId="{BD87895F-E0BB-4DBE-9A1F-FEA20DF93D02}" destId="{4ECEC44B-ACAF-463C-AC77-7F18713CE207}" srcOrd="5" destOrd="0" presId="urn:microsoft.com/office/officeart/2005/8/layout/radial2"/>
    <dgm:cxn modelId="{19062417-F939-467E-86C5-005AD03CB065}" type="presParOf" srcId="{BD87895F-E0BB-4DBE-9A1F-FEA20DF93D02}" destId="{5CBB1E4B-C614-4962-8541-EAC59755F6C1}" srcOrd="6" destOrd="0" presId="urn:microsoft.com/office/officeart/2005/8/layout/radial2"/>
    <dgm:cxn modelId="{8D10A9B8-056E-44B0-987C-F296961E7C13}" type="presParOf" srcId="{5CBB1E4B-C614-4962-8541-EAC59755F6C1}" destId="{6CCCD892-067B-4652-87B9-DDE869E34377}" srcOrd="0" destOrd="0" presId="urn:microsoft.com/office/officeart/2005/8/layout/radial2"/>
    <dgm:cxn modelId="{83BEE541-6093-444C-BF0A-CC5A0A60AAFC}" type="presParOf" srcId="{5CBB1E4B-C614-4962-8541-EAC59755F6C1}" destId="{CA60245D-667A-4779-A9CE-E474B54B328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28E8F1-B332-461F-AA57-09A4A3C249AF}" type="doc">
      <dgm:prSet loTypeId="urn:microsoft.com/office/officeart/2005/8/layout/cycle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4ECC6F-22C1-4CE6-9A58-9E330292F4EB}">
      <dgm:prSet phldrT="[Текст]" custT="1"/>
      <dgm:spPr>
        <a:solidFill>
          <a:srgbClr val="99FF99"/>
        </a:solidFill>
        <a:ln>
          <a:solidFill>
            <a:srgbClr val="00B05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физическая культура, здоровье</a:t>
          </a:r>
          <a:endParaRPr lang="ru-RU" sz="1800" dirty="0">
            <a:solidFill>
              <a:schemeClr val="tx1"/>
            </a:solidFill>
          </a:endParaRPr>
        </a:p>
      </dgm:t>
    </dgm:pt>
    <dgm:pt modelId="{AF8C7A1B-C70A-46F0-B942-496F25AB9979}" type="parTrans" cxnId="{0C39337D-6AE6-44EE-99DE-FFBBCEA00C16}">
      <dgm:prSet/>
      <dgm:spPr/>
      <dgm:t>
        <a:bodyPr/>
        <a:lstStyle/>
        <a:p>
          <a:endParaRPr lang="ru-RU"/>
        </a:p>
      </dgm:t>
    </dgm:pt>
    <dgm:pt modelId="{3B1C4633-D512-4D6D-B76F-73B198A7141E}" type="sibTrans" cxnId="{0C39337D-6AE6-44EE-99DE-FFBBCEA00C16}">
      <dgm:prSet/>
      <dgm:spPr/>
      <dgm:t>
        <a:bodyPr/>
        <a:lstStyle/>
        <a:p>
          <a:endParaRPr lang="ru-RU"/>
        </a:p>
      </dgm:t>
    </dgm:pt>
    <dgm:pt modelId="{294C6B8E-6A2C-4E35-83F6-829309AD3BF2}">
      <dgm:prSet phldrT="[Текст]" custT="1"/>
      <dgm:spPr>
        <a:solidFill>
          <a:schemeClr val="accent5">
            <a:lumMod val="20000"/>
            <a:lumOff val="80000"/>
            <a:alpha val="90000"/>
          </a:schemeClr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800" b="1" dirty="0" smtClean="0">
              <a:latin typeface="Arial" pitchFamily="34" charset="0"/>
              <a:cs typeface="Arial" pitchFamily="34" charset="0"/>
            </a:rPr>
            <a:t>Физическое развитие</a:t>
          </a:r>
          <a:endParaRPr lang="ru-RU" sz="1800" dirty="0"/>
        </a:p>
      </dgm:t>
    </dgm:pt>
    <dgm:pt modelId="{11A83497-E220-42CA-80F7-4833E409A91D}" type="parTrans" cxnId="{F6B2E842-5757-4D02-B30C-1333A290FA68}">
      <dgm:prSet/>
      <dgm:spPr/>
      <dgm:t>
        <a:bodyPr/>
        <a:lstStyle/>
        <a:p>
          <a:endParaRPr lang="ru-RU"/>
        </a:p>
      </dgm:t>
    </dgm:pt>
    <dgm:pt modelId="{350033B1-85F8-46AC-9405-08F9BC26E3B2}" type="sibTrans" cxnId="{F6B2E842-5757-4D02-B30C-1333A290FA68}">
      <dgm:prSet/>
      <dgm:spPr/>
      <dgm:t>
        <a:bodyPr/>
        <a:lstStyle/>
        <a:p>
          <a:endParaRPr lang="ru-RU"/>
        </a:p>
      </dgm:t>
    </dgm:pt>
    <dgm:pt modelId="{D979705B-5A7B-40BB-B182-459960C653C0}">
      <dgm:prSet phldrT="[Текст]"/>
      <dgm:spPr>
        <a:solidFill>
          <a:srgbClr val="99FF99"/>
        </a:solidFill>
        <a:ln>
          <a:solidFill>
            <a:srgbClr val="00B050"/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социализация, труд, безопасность</a:t>
          </a:r>
          <a:endParaRPr lang="ru-RU" dirty="0">
            <a:solidFill>
              <a:schemeClr val="tx1"/>
            </a:solidFill>
          </a:endParaRPr>
        </a:p>
      </dgm:t>
    </dgm:pt>
    <dgm:pt modelId="{3F0BCB84-5E9D-4115-8255-F6B5B1F5BD3E}" type="parTrans" cxnId="{47030C56-6295-4129-B220-7A7C34917D8D}">
      <dgm:prSet/>
      <dgm:spPr/>
      <dgm:t>
        <a:bodyPr/>
        <a:lstStyle/>
        <a:p>
          <a:endParaRPr lang="ru-RU"/>
        </a:p>
      </dgm:t>
    </dgm:pt>
    <dgm:pt modelId="{E6F9903B-FFB6-4D7E-AC62-4E7111BAD1E3}" type="sibTrans" cxnId="{47030C56-6295-4129-B220-7A7C34917D8D}">
      <dgm:prSet/>
      <dgm:spPr/>
      <dgm:t>
        <a:bodyPr/>
        <a:lstStyle/>
        <a:p>
          <a:endParaRPr lang="ru-RU"/>
        </a:p>
      </dgm:t>
    </dgm:pt>
    <dgm:pt modelId="{FC7433EE-E2D1-4C21-8B32-18376C700A4B}">
      <dgm:prSet phldrT="[Текст]" custT="1"/>
      <dgm:spPr>
        <a:solidFill>
          <a:schemeClr val="accent5">
            <a:lumMod val="20000"/>
            <a:lumOff val="80000"/>
          </a:schemeClr>
        </a:solidFill>
        <a:ln>
          <a:solidFill>
            <a:srgbClr val="7030A0"/>
          </a:solidFill>
        </a:ln>
      </dgm:spPr>
      <dgm:t>
        <a:bodyPr/>
        <a:lstStyle/>
        <a:p>
          <a:pPr algn="r"/>
          <a:r>
            <a:rPr lang="ru-RU" sz="1800" b="1" dirty="0" smtClean="0">
              <a:latin typeface="Arial" pitchFamily="34" charset="0"/>
              <a:cs typeface="Arial" pitchFamily="34" charset="0"/>
            </a:rPr>
            <a:t>Социально-личностное развитие</a:t>
          </a:r>
          <a:endParaRPr lang="ru-RU" sz="1800" dirty="0"/>
        </a:p>
      </dgm:t>
    </dgm:pt>
    <dgm:pt modelId="{B8C7EF46-B10A-4851-B9EA-6B7762176DE1}" type="parTrans" cxnId="{D1FCEA57-6271-4176-85A2-2DC72EC0B482}">
      <dgm:prSet/>
      <dgm:spPr/>
      <dgm:t>
        <a:bodyPr/>
        <a:lstStyle/>
        <a:p>
          <a:endParaRPr lang="ru-RU"/>
        </a:p>
      </dgm:t>
    </dgm:pt>
    <dgm:pt modelId="{5D2F3588-FBE5-4EA9-B70E-1368F08624C1}" type="sibTrans" cxnId="{D1FCEA57-6271-4176-85A2-2DC72EC0B482}">
      <dgm:prSet/>
      <dgm:spPr/>
      <dgm:t>
        <a:bodyPr/>
        <a:lstStyle/>
        <a:p>
          <a:endParaRPr lang="ru-RU"/>
        </a:p>
      </dgm:t>
    </dgm:pt>
    <dgm:pt modelId="{02AB5615-6793-4C8D-B49E-7D3198200CFB}">
      <dgm:prSet phldrT="[Текст]" custT="1"/>
      <dgm:spPr>
        <a:solidFill>
          <a:srgbClr val="99FF99"/>
        </a:solidFill>
        <a:ln>
          <a:solidFill>
            <a:srgbClr val="00B050"/>
          </a:solidFill>
        </a:ln>
      </dgm:spPr>
      <dgm:t>
        <a:bodyPr/>
        <a:lstStyle/>
        <a:p>
          <a:pPr algn="r"/>
          <a:r>
            <a:rPr lang="ru-RU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музыка, художественное творчество </a:t>
          </a:r>
          <a:endParaRPr lang="ru-RU" sz="1800" dirty="0">
            <a:solidFill>
              <a:schemeClr val="tx1"/>
            </a:solidFill>
          </a:endParaRPr>
        </a:p>
      </dgm:t>
    </dgm:pt>
    <dgm:pt modelId="{D49965C3-AAE3-4C4B-89D8-86C70EAA1799}" type="parTrans" cxnId="{12E85C65-5EE6-440E-97DA-0BAFD27CCC38}">
      <dgm:prSet/>
      <dgm:spPr/>
      <dgm:t>
        <a:bodyPr/>
        <a:lstStyle/>
        <a:p>
          <a:endParaRPr lang="ru-RU"/>
        </a:p>
      </dgm:t>
    </dgm:pt>
    <dgm:pt modelId="{9ECC91AC-1331-466A-A7D3-956DA634285D}" type="sibTrans" cxnId="{12E85C65-5EE6-440E-97DA-0BAFD27CCC38}">
      <dgm:prSet/>
      <dgm:spPr/>
      <dgm:t>
        <a:bodyPr/>
        <a:lstStyle/>
        <a:p>
          <a:endParaRPr lang="ru-RU"/>
        </a:p>
      </dgm:t>
    </dgm:pt>
    <dgm:pt modelId="{FF4E2F3F-2FD6-42B8-9B67-12057E4DCCFF}">
      <dgm:prSet phldrT="[Текст]" custT="1"/>
      <dgm:spPr>
        <a:solidFill>
          <a:schemeClr val="accent5">
            <a:lumMod val="20000"/>
            <a:lumOff val="80000"/>
          </a:schemeClr>
        </a:solidFill>
        <a:ln>
          <a:solidFill>
            <a:srgbClr val="7030A0"/>
          </a:solidFill>
        </a:ln>
      </dgm:spPr>
      <dgm:t>
        <a:bodyPr/>
        <a:lstStyle/>
        <a:p>
          <a:pPr algn="r"/>
          <a:r>
            <a:rPr lang="ru-RU" sz="1800" b="1" dirty="0" smtClean="0">
              <a:latin typeface="Arial" pitchFamily="34" charset="0"/>
              <a:cs typeface="Arial" pitchFamily="34" charset="0"/>
            </a:rPr>
            <a:t>Художественно-</a:t>
          </a:r>
        </a:p>
        <a:p>
          <a:pPr algn="r"/>
          <a:r>
            <a:rPr lang="ru-RU" sz="1800" b="1" dirty="0" smtClean="0">
              <a:latin typeface="Arial" pitchFamily="34" charset="0"/>
              <a:cs typeface="Arial" pitchFamily="34" charset="0"/>
            </a:rPr>
            <a:t>эстетическое развитие</a:t>
          </a:r>
          <a:endParaRPr lang="ru-RU" sz="1800" dirty="0"/>
        </a:p>
      </dgm:t>
    </dgm:pt>
    <dgm:pt modelId="{2097B692-DB28-4D9D-BCDF-0E56B7E6F50D}" type="parTrans" cxnId="{FDB4FBF2-A3E0-4D08-B4D4-DB5AA98394B1}">
      <dgm:prSet/>
      <dgm:spPr/>
      <dgm:t>
        <a:bodyPr/>
        <a:lstStyle/>
        <a:p>
          <a:endParaRPr lang="ru-RU"/>
        </a:p>
      </dgm:t>
    </dgm:pt>
    <dgm:pt modelId="{B409B1D5-0AD2-4126-B98A-E3118FB371B9}" type="sibTrans" cxnId="{FDB4FBF2-A3E0-4D08-B4D4-DB5AA98394B1}">
      <dgm:prSet/>
      <dgm:spPr/>
      <dgm:t>
        <a:bodyPr/>
        <a:lstStyle/>
        <a:p>
          <a:endParaRPr lang="ru-RU"/>
        </a:p>
      </dgm:t>
    </dgm:pt>
    <dgm:pt modelId="{BDBBFCCB-87DC-4792-8A89-6177D8124965}">
      <dgm:prSet phldrT="[Текст]" custT="1"/>
      <dgm:spPr>
        <a:solidFill>
          <a:srgbClr val="99FF99"/>
        </a:solidFill>
        <a:ln>
          <a:solidFill>
            <a:srgbClr val="00B050"/>
          </a:solidFill>
        </a:ln>
      </dgm:spPr>
      <dgm:t>
        <a:bodyPr/>
        <a:lstStyle/>
        <a:p>
          <a:pPr algn="l"/>
          <a:r>
            <a:rPr lang="ru-RU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познание, коммуникация, чтение художественной литературы</a:t>
          </a:r>
          <a:endParaRPr lang="ru-RU" sz="1800" dirty="0">
            <a:solidFill>
              <a:schemeClr val="tx1"/>
            </a:solidFill>
          </a:endParaRPr>
        </a:p>
      </dgm:t>
    </dgm:pt>
    <dgm:pt modelId="{DB16CA64-BFAC-4983-8CE7-5A4923ED7ECD}" type="parTrans" cxnId="{F0D890AD-164E-4FA6-8CDA-5722EE1DE7FB}">
      <dgm:prSet/>
      <dgm:spPr/>
      <dgm:t>
        <a:bodyPr/>
        <a:lstStyle/>
        <a:p>
          <a:endParaRPr lang="ru-RU"/>
        </a:p>
      </dgm:t>
    </dgm:pt>
    <dgm:pt modelId="{437F027D-E937-4E35-B094-A412B08C02E0}" type="sibTrans" cxnId="{F0D890AD-164E-4FA6-8CDA-5722EE1DE7FB}">
      <dgm:prSet/>
      <dgm:spPr/>
      <dgm:t>
        <a:bodyPr/>
        <a:lstStyle/>
        <a:p>
          <a:endParaRPr lang="ru-RU"/>
        </a:p>
      </dgm:t>
    </dgm:pt>
    <dgm:pt modelId="{35F2241E-770D-40FE-B74D-7CD3F271B1C0}">
      <dgm:prSet phldrT="[Текст]" custT="1"/>
      <dgm:spPr>
        <a:solidFill>
          <a:schemeClr val="accent5">
            <a:lumMod val="20000"/>
            <a:lumOff val="80000"/>
          </a:schemeClr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800" b="1" dirty="0" smtClean="0">
              <a:latin typeface="Arial" pitchFamily="34" charset="0"/>
              <a:cs typeface="Arial" pitchFamily="34" charset="0"/>
            </a:rPr>
            <a:t>Познавательно-речевое развитие</a:t>
          </a:r>
          <a:endParaRPr lang="ru-RU" sz="1800" dirty="0"/>
        </a:p>
      </dgm:t>
    </dgm:pt>
    <dgm:pt modelId="{E8B77A57-0A33-4BB3-BDC2-C2B254F9EE91}" type="parTrans" cxnId="{3B5A55E1-9AA0-4E14-BF33-0BB2493834F3}">
      <dgm:prSet/>
      <dgm:spPr/>
      <dgm:t>
        <a:bodyPr/>
        <a:lstStyle/>
        <a:p>
          <a:endParaRPr lang="ru-RU"/>
        </a:p>
      </dgm:t>
    </dgm:pt>
    <dgm:pt modelId="{8E3F2748-C32F-48B8-8FDD-CAE87AE12413}" type="sibTrans" cxnId="{3B5A55E1-9AA0-4E14-BF33-0BB2493834F3}">
      <dgm:prSet/>
      <dgm:spPr/>
      <dgm:t>
        <a:bodyPr/>
        <a:lstStyle/>
        <a:p>
          <a:endParaRPr lang="ru-RU"/>
        </a:p>
      </dgm:t>
    </dgm:pt>
    <dgm:pt modelId="{68962407-19CC-403C-A266-8707B2C338DD}" type="pres">
      <dgm:prSet presAssocID="{BE28E8F1-B332-461F-AA57-09A4A3C249AF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932A03-6F03-4165-A3C2-412FDB8FC228}" type="pres">
      <dgm:prSet presAssocID="{BE28E8F1-B332-461F-AA57-09A4A3C249AF}" presName="children" presStyleCnt="0"/>
      <dgm:spPr/>
    </dgm:pt>
    <dgm:pt modelId="{D1845F07-078D-4AE8-A401-8B91F4484585}" type="pres">
      <dgm:prSet presAssocID="{BE28E8F1-B332-461F-AA57-09A4A3C249AF}" presName="child1group" presStyleCnt="0"/>
      <dgm:spPr/>
    </dgm:pt>
    <dgm:pt modelId="{98B9A4BC-92A0-4FA7-B7D1-844D70286110}" type="pres">
      <dgm:prSet presAssocID="{BE28E8F1-B332-461F-AA57-09A4A3C249AF}" presName="child1" presStyleLbl="bgAcc1" presStyleIdx="0" presStyleCnt="4" custScaleX="133621" custScaleY="47224" custLinFactNeighborX="-37943" custLinFactNeighborY="-17369"/>
      <dgm:spPr/>
      <dgm:t>
        <a:bodyPr/>
        <a:lstStyle/>
        <a:p>
          <a:endParaRPr lang="ru-RU"/>
        </a:p>
      </dgm:t>
    </dgm:pt>
    <dgm:pt modelId="{BCB784D1-40AF-4457-A04B-8A720ABFCBBA}" type="pres">
      <dgm:prSet presAssocID="{BE28E8F1-B332-461F-AA57-09A4A3C249AF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9A261-BDC2-4A2D-91F6-676A78CC37A4}" type="pres">
      <dgm:prSet presAssocID="{BE28E8F1-B332-461F-AA57-09A4A3C249AF}" presName="child2group" presStyleCnt="0"/>
      <dgm:spPr/>
    </dgm:pt>
    <dgm:pt modelId="{6B1904B0-C931-4AB3-BAFC-43A29CA2604E}" type="pres">
      <dgm:prSet presAssocID="{BE28E8F1-B332-461F-AA57-09A4A3C249AF}" presName="child2" presStyleLbl="bgAcc1" presStyleIdx="1" presStyleCnt="4" custScaleX="164445" custScaleY="73612" custLinFactNeighborX="26715" custLinFactNeighborY="-16215"/>
      <dgm:spPr/>
      <dgm:t>
        <a:bodyPr/>
        <a:lstStyle/>
        <a:p>
          <a:endParaRPr lang="ru-RU"/>
        </a:p>
      </dgm:t>
    </dgm:pt>
    <dgm:pt modelId="{87F964C1-DC3B-401F-A0CE-25E86AFD1F23}" type="pres">
      <dgm:prSet presAssocID="{BE28E8F1-B332-461F-AA57-09A4A3C249AF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499836-20EC-4708-A46D-C17E6C4B943E}" type="pres">
      <dgm:prSet presAssocID="{BE28E8F1-B332-461F-AA57-09A4A3C249AF}" presName="child3group" presStyleCnt="0"/>
      <dgm:spPr/>
    </dgm:pt>
    <dgm:pt modelId="{B30E8BEE-81FE-43CE-BAF4-B7BCFA6E400A}" type="pres">
      <dgm:prSet presAssocID="{BE28E8F1-B332-461F-AA57-09A4A3C249AF}" presName="child3" presStyleLbl="bgAcc1" presStyleIdx="2" presStyleCnt="4" custScaleX="145535" custScaleY="82372" custLinFactNeighborX="25806" custLinFactNeighborY="4398"/>
      <dgm:spPr/>
      <dgm:t>
        <a:bodyPr/>
        <a:lstStyle/>
        <a:p>
          <a:endParaRPr lang="ru-RU"/>
        </a:p>
      </dgm:t>
    </dgm:pt>
    <dgm:pt modelId="{68C3B6DA-BBD3-426B-81ED-006C2BD864D5}" type="pres">
      <dgm:prSet presAssocID="{BE28E8F1-B332-461F-AA57-09A4A3C249AF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8490F0-3329-480C-ACD2-4392225E32DC}" type="pres">
      <dgm:prSet presAssocID="{BE28E8F1-B332-461F-AA57-09A4A3C249AF}" presName="child4group" presStyleCnt="0"/>
      <dgm:spPr/>
    </dgm:pt>
    <dgm:pt modelId="{9FEF5D52-D7FB-4C35-9A8F-10F64489B4A0}" type="pres">
      <dgm:prSet presAssocID="{BE28E8F1-B332-461F-AA57-09A4A3C249AF}" presName="child4" presStyleLbl="bgAcc1" presStyleIdx="3" presStyleCnt="4" custScaleX="134187" custScaleY="73611" custLinFactNeighborX="-16134" custLinFactNeighborY="-18765"/>
      <dgm:spPr/>
      <dgm:t>
        <a:bodyPr/>
        <a:lstStyle/>
        <a:p>
          <a:endParaRPr lang="ru-RU"/>
        </a:p>
      </dgm:t>
    </dgm:pt>
    <dgm:pt modelId="{869B7519-3C86-4050-BE76-38A73F535A1A}" type="pres">
      <dgm:prSet presAssocID="{BE28E8F1-B332-461F-AA57-09A4A3C249AF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999A42-F7F0-45E5-A9DD-6B486B3D843B}" type="pres">
      <dgm:prSet presAssocID="{BE28E8F1-B332-461F-AA57-09A4A3C249AF}" presName="childPlaceholder" presStyleCnt="0"/>
      <dgm:spPr/>
    </dgm:pt>
    <dgm:pt modelId="{5FBD988D-8636-43BE-831C-AC6C608D3097}" type="pres">
      <dgm:prSet presAssocID="{BE28E8F1-B332-461F-AA57-09A4A3C249AF}" presName="circle" presStyleCnt="0"/>
      <dgm:spPr/>
    </dgm:pt>
    <dgm:pt modelId="{D2B4F4DB-B3C6-4A19-ADF2-D09D4607E8D1}" type="pres">
      <dgm:prSet presAssocID="{BE28E8F1-B332-461F-AA57-09A4A3C249AF}" presName="quadrant1" presStyleLbl="node1" presStyleIdx="0" presStyleCnt="4" custScaleX="121668" custLinFactNeighborX="-573" custLinFactNeighborY="3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049F0D-7D61-44A1-9E1F-4F122D98297D}" type="pres">
      <dgm:prSet presAssocID="{BE28E8F1-B332-461F-AA57-09A4A3C249AF}" presName="quadrant2" presStyleLbl="node1" presStyleIdx="1" presStyleCnt="4" custScaleX="133081" custScaleY="97407" custLinFactNeighborX="24126" custLinFactNeighborY="-12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C0CAA5-B4B6-4B17-A949-5D99FC53F82F}" type="pres">
      <dgm:prSet presAssocID="{BE28E8F1-B332-461F-AA57-09A4A3C249AF}" presName="quadrant3" presStyleLbl="node1" presStyleIdx="2" presStyleCnt="4" custScaleX="140145" custScaleY="101834" custLinFactNeighborX="22830" custLinFactNeighborY="-294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B25A52-B6E4-4ACF-98FD-1CF25A7B8CE0}" type="pres">
      <dgm:prSet presAssocID="{BE28E8F1-B332-461F-AA57-09A4A3C249AF}" presName="quadrant4" presStyleLbl="node1" presStyleIdx="3" presStyleCnt="4" custScaleX="12617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760435-5AB1-4AE0-9581-9ADC0CC400BC}" type="pres">
      <dgm:prSet presAssocID="{BE28E8F1-B332-461F-AA57-09A4A3C249AF}" presName="quadrantPlaceholder" presStyleCnt="0"/>
      <dgm:spPr/>
    </dgm:pt>
    <dgm:pt modelId="{38C38F33-8428-4C51-8176-952217373005}" type="pres">
      <dgm:prSet presAssocID="{BE28E8F1-B332-461F-AA57-09A4A3C249AF}" presName="center1" presStyleLbl="fgShp" presStyleIdx="0" presStyleCnt="2" custLinFactNeighborX="26428" custLinFactNeighborY="-886"/>
      <dgm:spPr>
        <a:solidFill>
          <a:srgbClr val="FF0066"/>
        </a:solidFill>
        <a:ln>
          <a:solidFill>
            <a:schemeClr val="bg1"/>
          </a:solidFill>
        </a:ln>
      </dgm:spPr>
    </dgm:pt>
    <dgm:pt modelId="{B1952C3E-3CE7-4984-BF25-BCC1235869FA}" type="pres">
      <dgm:prSet presAssocID="{BE28E8F1-B332-461F-AA57-09A4A3C249AF}" presName="center2" presStyleLbl="fgShp" presStyleIdx="1" presStyleCnt="2" custLinFactNeighborX="26428" custLinFactNeighborY="-6870"/>
      <dgm:spPr>
        <a:solidFill>
          <a:srgbClr val="FF0066"/>
        </a:solidFill>
        <a:ln>
          <a:solidFill>
            <a:schemeClr val="bg1"/>
          </a:solidFill>
        </a:ln>
      </dgm:spPr>
    </dgm:pt>
  </dgm:ptLst>
  <dgm:cxnLst>
    <dgm:cxn modelId="{47030C56-6295-4129-B220-7A7C34917D8D}" srcId="{BE28E8F1-B332-461F-AA57-09A4A3C249AF}" destId="{D979705B-5A7B-40BB-B182-459960C653C0}" srcOrd="1" destOrd="0" parTransId="{3F0BCB84-5E9D-4115-8255-F6B5B1F5BD3E}" sibTransId="{E6F9903B-FFB6-4D7E-AC62-4E7111BAD1E3}"/>
    <dgm:cxn modelId="{DBFD8861-4801-45D8-AB1B-59244299501A}" type="presOf" srcId="{FC7433EE-E2D1-4C21-8B32-18376C700A4B}" destId="{87F964C1-DC3B-401F-A0CE-25E86AFD1F23}" srcOrd="1" destOrd="0" presId="urn:microsoft.com/office/officeart/2005/8/layout/cycle4"/>
    <dgm:cxn modelId="{C566D449-D183-40F3-9EB1-161AA1D8E9A4}" type="presOf" srcId="{FF4E2F3F-2FD6-42B8-9B67-12057E4DCCFF}" destId="{B30E8BEE-81FE-43CE-BAF4-B7BCFA6E400A}" srcOrd="0" destOrd="0" presId="urn:microsoft.com/office/officeart/2005/8/layout/cycle4"/>
    <dgm:cxn modelId="{34C825F7-28FD-425B-9677-5FA878D3610B}" type="presOf" srcId="{BE28E8F1-B332-461F-AA57-09A4A3C249AF}" destId="{68962407-19CC-403C-A266-8707B2C338DD}" srcOrd="0" destOrd="0" presId="urn:microsoft.com/office/officeart/2005/8/layout/cycle4"/>
    <dgm:cxn modelId="{BA8535D7-C10D-4DA9-B431-9B02E1D0E845}" type="presOf" srcId="{294C6B8E-6A2C-4E35-83F6-829309AD3BF2}" destId="{98B9A4BC-92A0-4FA7-B7D1-844D70286110}" srcOrd="0" destOrd="0" presId="urn:microsoft.com/office/officeart/2005/8/layout/cycle4"/>
    <dgm:cxn modelId="{1824809A-F248-4541-B89A-CBBD9E7BAB7D}" type="presOf" srcId="{294C6B8E-6A2C-4E35-83F6-829309AD3BF2}" destId="{BCB784D1-40AF-4457-A04B-8A720ABFCBBA}" srcOrd="1" destOrd="0" presId="urn:microsoft.com/office/officeart/2005/8/layout/cycle4"/>
    <dgm:cxn modelId="{1B765E9F-24C4-4083-ADC2-878DFC3D0B95}" type="presOf" srcId="{35F2241E-770D-40FE-B74D-7CD3F271B1C0}" destId="{869B7519-3C86-4050-BE76-38A73F535A1A}" srcOrd="1" destOrd="0" presId="urn:microsoft.com/office/officeart/2005/8/layout/cycle4"/>
    <dgm:cxn modelId="{0C39337D-6AE6-44EE-99DE-FFBBCEA00C16}" srcId="{BE28E8F1-B332-461F-AA57-09A4A3C249AF}" destId="{CE4ECC6F-22C1-4CE6-9A58-9E330292F4EB}" srcOrd="0" destOrd="0" parTransId="{AF8C7A1B-C70A-46F0-B942-496F25AB9979}" sibTransId="{3B1C4633-D512-4D6D-B76F-73B198A7141E}"/>
    <dgm:cxn modelId="{5E414DB0-9BD7-4CBE-9466-59AF76C2D904}" type="presOf" srcId="{FF4E2F3F-2FD6-42B8-9B67-12057E4DCCFF}" destId="{68C3B6DA-BBD3-426B-81ED-006C2BD864D5}" srcOrd="1" destOrd="0" presId="urn:microsoft.com/office/officeart/2005/8/layout/cycle4"/>
    <dgm:cxn modelId="{CA6F330D-036E-43DA-BF1C-A406F78428EC}" type="presOf" srcId="{35F2241E-770D-40FE-B74D-7CD3F271B1C0}" destId="{9FEF5D52-D7FB-4C35-9A8F-10F64489B4A0}" srcOrd="0" destOrd="0" presId="urn:microsoft.com/office/officeart/2005/8/layout/cycle4"/>
    <dgm:cxn modelId="{F6B2E842-5757-4D02-B30C-1333A290FA68}" srcId="{CE4ECC6F-22C1-4CE6-9A58-9E330292F4EB}" destId="{294C6B8E-6A2C-4E35-83F6-829309AD3BF2}" srcOrd="0" destOrd="0" parTransId="{11A83497-E220-42CA-80F7-4833E409A91D}" sibTransId="{350033B1-85F8-46AC-9405-08F9BC26E3B2}"/>
    <dgm:cxn modelId="{D1FCEA57-6271-4176-85A2-2DC72EC0B482}" srcId="{D979705B-5A7B-40BB-B182-459960C653C0}" destId="{FC7433EE-E2D1-4C21-8B32-18376C700A4B}" srcOrd="0" destOrd="0" parTransId="{B8C7EF46-B10A-4851-B9EA-6B7762176DE1}" sibTransId="{5D2F3588-FBE5-4EA9-B70E-1368F08624C1}"/>
    <dgm:cxn modelId="{44ED5536-1373-47F6-ACB7-FA3AD73BDB73}" type="presOf" srcId="{CE4ECC6F-22C1-4CE6-9A58-9E330292F4EB}" destId="{D2B4F4DB-B3C6-4A19-ADF2-D09D4607E8D1}" srcOrd="0" destOrd="0" presId="urn:microsoft.com/office/officeart/2005/8/layout/cycle4"/>
    <dgm:cxn modelId="{190E0FD2-E13E-4C66-87C8-8D789B72122C}" type="presOf" srcId="{D979705B-5A7B-40BB-B182-459960C653C0}" destId="{40049F0D-7D61-44A1-9E1F-4F122D98297D}" srcOrd="0" destOrd="0" presId="urn:microsoft.com/office/officeart/2005/8/layout/cycle4"/>
    <dgm:cxn modelId="{3B5A55E1-9AA0-4E14-BF33-0BB2493834F3}" srcId="{BDBBFCCB-87DC-4792-8A89-6177D8124965}" destId="{35F2241E-770D-40FE-B74D-7CD3F271B1C0}" srcOrd="0" destOrd="0" parTransId="{E8B77A57-0A33-4BB3-BDC2-C2B254F9EE91}" sibTransId="{8E3F2748-C32F-48B8-8FDD-CAE87AE12413}"/>
    <dgm:cxn modelId="{12E85C65-5EE6-440E-97DA-0BAFD27CCC38}" srcId="{BE28E8F1-B332-461F-AA57-09A4A3C249AF}" destId="{02AB5615-6793-4C8D-B49E-7D3198200CFB}" srcOrd="2" destOrd="0" parTransId="{D49965C3-AAE3-4C4B-89D8-86C70EAA1799}" sibTransId="{9ECC91AC-1331-466A-A7D3-956DA634285D}"/>
    <dgm:cxn modelId="{2CF10022-1CB5-4AC0-8BF4-CC58387DBFF2}" type="presOf" srcId="{02AB5615-6793-4C8D-B49E-7D3198200CFB}" destId="{99C0CAA5-B4B6-4B17-A949-5D99FC53F82F}" srcOrd="0" destOrd="0" presId="urn:microsoft.com/office/officeart/2005/8/layout/cycle4"/>
    <dgm:cxn modelId="{F0D890AD-164E-4FA6-8CDA-5722EE1DE7FB}" srcId="{BE28E8F1-B332-461F-AA57-09A4A3C249AF}" destId="{BDBBFCCB-87DC-4792-8A89-6177D8124965}" srcOrd="3" destOrd="0" parTransId="{DB16CA64-BFAC-4983-8CE7-5A4923ED7ECD}" sibTransId="{437F027D-E937-4E35-B094-A412B08C02E0}"/>
    <dgm:cxn modelId="{BBC1BE4B-FC2E-424A-9EEB-9AC28DC0F462}" type="presOf" srcId="{FC7433EE-E2D1-4C21-8B32-18376C700A4B}" destId="{6B1904B0-C931-4AB3-BAFC-43A29CA2604E}" srcOrd="0" destOrd="0" presId="urn:microsoft.com/office/officeart/2005/8/layout/cycle4"/>
    <dgm:cxn modelId="{FDB4FBF2-A3E0-4D08-B4D4-DB5AA98394B1}" srcId="{02AB5615-6793-4C8D-B49E-7D3198200CFB}" destId="{FF4E2F3F-2FD6-42B8-9B67-12057E4DCCFF}" srcOrd="0" destOrd="0" parTransId="{2097B692-DB28-4D9D-BCDF-0E56B7E6F50D}" sibTransId="{B409B1D5-0AD2-4126-B98A-E3118FB371B9}"/>
    <dgm:cxn modelId="{C21638CB-F0EC-4847-9E0E-7549F66822DF}" type="presOf" srcId="{BDBBFCCB-87DC-4792-8A89-6177D8124965}" destId="{63B25A52-B6E4-4ACF-98FD-1CF25A7B8CE0}" srcOrd="0" destOrd="0" presId="urn:microsoft.com/office/officeart/2005/8/layout/cycle4"/>
    <dgm:cxn modelId="{5DCA30C2-E9D1-43B0-8EC8-005A3560997E}" type="presParOf" srcId="{68962407-19CC-403C-A266-8707B2C338DD}" destId="{38932A03-6F03-4165-A3C2-412FDB8FC228}" srcOrd="0" destOrd="0" presId="urn:microsoft.com/office/officeart/2005/8/layout/cycle4"/>
    <dgm:cxn modelId="{49040C74-73D4-41FE-8128-AD535F4B2478}" type="presParOf" srcId="{38932A03-6F03-4165-A3C2-412FDB8FC228}" destId="{D1845F07-078D-4AE8-A401-8B91F4484585}" srcOrd="0" destOrd="0" presId="urn:microsoft.com/office/officeart/2005/8/layout/cycle4"/>
    <dgm:cxn modelId="{40BAE6CC-51CA-4A79-985C-567608593284}" type="presParOf" srcId="{D1845F07-078D-4AE8-A401-8B91F4484585}" destId="{98B9A4BC-92A0-4FA7-B7D1-844D70286110}" srcOrd="0" destOrd="0" presId="urn:microsoft.com/office/officeart/2005/8/layout/cycle4"/>
    <dgm:cxn modelId="{B606B3D8-3674-4746-B7CF-BC42526CEEE8}" type="presParOf" srcId="{D1845F07-078D-4AE8-A401-8B91F4484585}" destId="{BCB784D1-40AF-4457-A04B-8A720ABFCBBA}" srcOrd="1" destOrd="0" presId="urn:microsoft.com/office/officeart/2005/8/layout/cycle4"/>
    <dgm:cxn modelId="{EF7C6C22-03D5-4AC5-B4D8-D289ACB7838E}" type="presParOf" srcId="{38932A03-6F03-4165-A3C2-412FDB8FC228}" destId="{8829A261-BDC2-4A2D-91F6-676A78CC37A4}" srcOrd="1" destOrd="0" presId="urn:microsoft.com/office/officeart/2005/8/layout/cycle4"/>
    <dgm:cxn modelId="{FB0C8A41-DEBE-4AA4-A708-766B2313DE5A}" type="presParOf" srcId="{8829A261-BDC2-4A2D-91F6-676A78CC37A4}" destId="{6B1904B0-C931-4AB3-BAFC-43A29CA2604E}" srcOrd="0" destOrd="0" presId="urn:microsoft.com/office/officeart/2005/8/layout/cycle4"/>
    <dgm:cxn modelId="{CC589C79-577B-4851-B0CB-F37E7208607E}" type="presParOf" srcId="{8829A261-BDC2-4A2D-91F6-676A78CC37A4}" destId="{87F964C1-DC3B-401F-A0CE-25E86AFD1F23}" srcOrd="1" destOrd="0" presId="urn:microsoft.com/office/officeart/2005/8/layout/cycle4"/>
    <dgm:cxn modelId="{19768B82-79D0-44C0-9ACD-A457FD4C8FDA}" type="presParOf" srcId="{38932A03-6F03-4165-A3C2-412FDB8FC228}" destId="{2E499836-20EC-4708-A46D-C17E6C4B943E}" srcOrd="2" destOrd="0" presId="urn:microsoft.com/office/officeart/2005/8/layout/cycle4"/>
    <dgm:cxn modelId="{2CAC0973-B4EB-4C23-8D6F-6DC6B7FEB6A2}" type="presParOf" srcId="{2E499836-20EC-4708-A46D-C17E6C4B943E}" destId="{B30E8BEE-81FE-43CE-BAF4-B7BCFA6E400A}" srcOrd="0" destOrd="0" presId="urn:microsoft.com/office/officeart/2005/8/layout/cycle4"/>
    <dgm:cxn modelId="{52338AA3-FC65-44AF-AFED-C87014311610}" type="presParOf" srcId="{2E499836-20EC-4708-A46D-C17E6C4B943E}" destId="{68C3B6DA-BBD3-426B-81ED-006C2BD864D5}" srcOrd="1" destOrd="0" presId="urn:microsoft.com/office/officeart/2005/8/layout/cycle4"/>
    <dgm:cxn modelId="{B5E6B29C-528F-447E-A9F8-161CE4E0DFEB}" type="presParOf" srcId="{38932A03-6F03-4165-A3C2-412FDB8FC228}" destId="{F28490F0-3329-480C-ACD2-4392225E32DC}" srcOrd="3" destOrd="0" presId="urn:microsoft.com/office/officeart/2005/8/layout/cycle4"/>
    <dgm:cxn modelId="{36924EDB-9CD1-439A-927A-AB0D50A27B9F}" type="presParOf" srcId="{F28490F0-3329-480C-ACD2-4392225E32DC}" destId="{9FEF5D52-D7FB-4C35-9A8F-10F64489B4A0}" srcOrd="0" destOrd="0" presId="urn:microsoft.com/office/officeart/2005/8/layout/cycle4"/>
    <dgm:cxn modelId="{786EB96F-4B0F-4D3A-8118-E53867C1127E}" type="presParOf" srcId="{F28490F0-3329-480C-ACD2-4392225E32DC}" destId="{869B7519-3C86-4050-BE76-38A73F535A1A}" srcOrd="1" destOrd="0" presId="urn:microsoft.com/office/officeart/2005/8/layout/cycle4"/>
    <dgm:cxn modelId="{EC820817-2AD3-46CC-87A4-71717F94DFEB}" type="presParOf" srcId="{38932A03-6F03-4165-A3C2-412FDB8FC228}" destId="{02999A42-F7F0-45E5-A9DD-6B486B3D843B}" srcOrd="4" destOrd="0" presId="urn:microsoft.com/office/officeart/2005/8/layout/cycle4"/>
    <dgm:cxn modelId="{FED5E1CE-AC90-48F5-A319-DB722E1A253F}" type="presParOf" srcId="{68962407-19CC-403C-A266-8707B2C338DD}" destId="{5FBD988D-8636-43BE-831C-AC6C608D3097}" srcOrd="1" destOrd="0" presId="urn:microsoft.com/office/officeart/2005/8/layout/cycle4"/>
    <dgm:cxn modelId="{36BF65A7-2265-4D92-9932-BBF1785A34A9}" type="presParOf" srcId="{5FBD988D-8636-43BE-831C-AC6C608D3097}" destId="{D2B4F4DB-B3C6-4A19-ADF2-D09D4607E8D1}" srcOrd="0" destOrd="0" presId="urn:microsoft.com/office/officeart/2005/8/layout/cycle4"/>
    <dgm:cxn modelId="{3C8737DC-9C87-43B5-AE7C-274578112C1A}" type="presParOf" srcId="{5FBD988D-8636-43BE-831C-AC6C608D3097}" destId="{40049F0D-7D61-44A1-9E1F-4F122D98297D}" srcOrd="1" destOrd="0" presId="urn:microsoft.com/office/officeart/2005/8/layout/cycle4"/>
    <dgm:cxn modelId="{D626BEE8-19AF-41E3-8D1A-BB1B86E541ED}" type="presParOf" srcId="{5FBD988D-8636-43BE-831C-AC6C608D3097}" destId="{99C0CAA5-B4B6-4B17-A949-5D99FC53F82F}" srcOrd="2" destOrd="0" presId="urn:microsoft.com/office/officeart/2005/8/layout/cycle4"/>
    <dgm:cxn modelId="{6627661A-787C-4F30-AD8E-DD786B09063A}" type="presParOf" srcId="{5FBD988D-8636-43BE-831C-AC6C608D3097}" destId="{63B25A52-B6E4-4ACF-98FD-1CF25A7B8CE0}" srcOrd="3" destOrd="0" presId="urn:microsoft.com/office/officeart/2005/8/layout/cycle4"/>
    <dgm:cxn modelId="{99412582-24CA-459B-8940-D9E0DE19CEA1}" type="presParOf" srcId="{5FBD988D-8636-43BE-831C-AC6C608D3097}" destId="{B5760435-5AB1-4AE0-9581-9ADC0CC400BC}" srcOrd="4" destOrd="0" presId="urn:microsoft.com/office/officeart/2005/8/layout/cycle4"/>
    <dgm:cxn modelId="{B8AC0067-979F-4D9A-B5E6-31FECF8D330B}" type="presParOf" srcId="{68962407-19CC-403C-A266-8707B2C338DD}" destId="{38C38F33-8428-4C51-8176-952217373005}" srcOrd="2" destOrd="0" presId="urn:microsoft.com/office/officeart/2005/8/layout/cycle4"/>
    <dgm:cxn modelId="{7A45460D-2903-47C1-B09F-4654F947B45F}" type="presParOf" srcId="{68962407-19CC-403C-A266-8707B2C338DD}" destId="{B1952C3E-3CE7-4984-BF25-BCC1235869F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9ADC76-B64D-4730-B0A8-571ED90404D3}">
      <dsp:nvSpPr>
        <dsp:cNvPr id="0" name=""/>
        <dsp:cNvSpPr/>
      </dsp:nvSpPr>
      <dsp:spPr>
        <a:xfrm>
          <a:off x="5406" y="304843"/>
          <a:ext cx="3511655" cy="1124941"/>
        </a:xfrm>
        <a:prstGeom prst="roundRect">
          <a:avLst>
            <a:gd name="adj" fmla="val 10000"/>
          </a:avLst>
        </a:prstGeom>
        <a:solidFill>
          <a:srgbClr val="3399FF"/>
        </a:solidFill>
        <a:ln w="55000" cap="flat" cmpd="thickThin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Arial" pitchFamily="34" charset="0"/>
              <a:cs typeface="Arial" pitchFamily="34" charset="0"/>
            </a:rPr>
            <a:t>До введения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Arial" pitchFamily="34" charset="0"/>
              <a:cs typeface="Arial" pitchFamily="34" charset="0"/>
            </a:rPr>
            <a:t>ФГТ</a:t>
          </a:r>
          <a:endParaRPr lang="ru-RU" sz="2800" b="1" kern="1200" dirty="0">
            <a:latin typeface="Arial" pitchFamily="34" charset="0"/>
            <a:cs typeface="Arial" pitchFamily="34" charset="0"/>
          </a:endParaRPr>
        </a:p>
      </dsp:txBody>
      <dsp:txXfrm>
        <a:off x="5406" y="304843"/>
        <a:ext cx="3511655" cy="1124941"/>
      </dsp:txXfrm>
    </dsp:sp>
    <dsp:sp modelId="{4656EC9B-5D44-4AA7-AA46-32025D1C2517}">
      <dsp:nvSpPr>
        <dsp:cNvPr id="0" name=""/>
        <dsp:cNvSpPr/>
      </dsp:nvSpPr>
      <dsp:spPr>
        <a:xfrm>
          <a:off x="356571" y="1429784"/>
          <a:ext cx="370342" cy="1431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1064"/>
              </a:lnTo>
              <a:lnTo>
                <a:pt x="370342" y="1431064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11CFAB-165B-4675-871B-ED5E467F9B34}">
      <dsp:nvSpPr>
        <dsp:cNvPr id="0" name=""/>
        <dsp:cNvSpPr/>
      </dsp:nvSpPr>
      <dsp:spPr>
        <a:xfrm>
          <a:off x="726913" y="2116906"/>
          <a:ext cx="2866646" cy="14878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" pitchFamily="34" charset="0"/>
              <a:cs typeface="Arial" pitchFamily="34" charset="0"/>
            </a:rPr>
            <a:t>Формирование набора </a:t>
          </a:r>
          <a:r>
            <a:rPr lang="ru-RU" sz="2000" b="1" kern="1200" dirty="0" err="1" smtClean="0">
              <a:latin typeface="Arial" pitchFamily="34" charset="0"/>
              <a:cs typeface="Arial" pitchFamily="34" charset="0"/>
            </a:rPr>
            <a:t>ЗУНов</a:t>
          </a:r>
          <a:r>
            <a:rPr lang="ru-RU" sz="2000" b="1" kern="1200" dirty="0" smtClean="0">
              <a:latin typeface="Arial" pitchFamily="34" charset="0"/>
              <a:cs typeface="Arial" pitchFamily="34" charset="0"/>
            </a:rPr>
            <a:t> </a:t>
          </a:r>
          <a:endParaRPr lang="ru-RU" sz="2000" b="1" kern="1200" dirty="0">
            <a:latin typeface="Arial" pitchFamily="34" charset="0"/>
            <a:cs typeface="Arial" pitchFamily="34" charset="0"/>
          </a:endParaRPr>
        </a:p>
      </dsp:txBody>
      <dsp:txXfrm>
        <a:off x="726913" y="2116906"/>
        <a:ext cx="2866646" cy="1487884"/>
      </dsp:txXfrm>
    </dsp:sp>
    <dsp:sp modelId="{BAE593EE-B95F-4878-B5EE-4998249E9F74}">
      <dsp:nvSpPr>
        <dsp:cNvPr id="0" name=""/>
        <dsp:cNvSpPr/>
      </dsp:nvSpPr>
      <dsp:spPr>
        <a:xfrm>
          <a:off x="4392493" y="288022"/>
          <a:ext cx="3320252" cy="1422159"/>
        </a:xfrm>
        <a:prstGeom prst="roundRect">
          <a:avLst>
            <a:gd name="adj" fmla="val 10000"/>
          </a:avLst>
        </a:prstGeom>
        <a:solidFill>
          <a:srgbClr val="FF0066"/>
        </a:solidFill>
        <a:ln w="55000" cap="flat" cmpd="thickThin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После введения </a:t>
          </a:r>
          <a:r>
            <a:rPr lang="ru-RU" sz="3500" b="1" kern="1200" dirty="0" smtClean="0"/>
            <a:t>ФГТ</a:t>
          </a:r>
          <a:endParaRPr lang="ru-RU" sz="3500" b="1" kern="1200" dirty="0"/>
        </a:p>
      </dsp:txBody>
      <dsp:txXfrm>
        <a:off x="4392493" y="288022"/>
        <a:ext cx="3320252" cy="1422159"/>
      </dsp:txXfrm>
    </dsp:sp>
    <dsp:sp modelId="{3FFEA992-D74A-487E-9BF6-FF9B559318A9}">
      <dsp:nvSpPr>
        <dsp:cNvPr id="0" name=""/>
        <dsp:cNvSpPr/>
      </dsp:nvSpPr>
      <dsp:spPr>
        <a:xfrm>
          <a:off x="4724518" y="1710181"/>
          <a:ext cx="460064" cy="1516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6145"/>
              </a:lnTo>
              <a:lnTo>
                <a:pt x="460064" y="1516145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11B44F-DB91-407D-AC56-E48A182DF897}">
      <dsp:nvSpPr>
        <dsp:cNvPr id="0" name=""/>
        <dsp:cNvSpPr/>
      </dsp:nvSpPr>
      <dsp:spPr>
        <a:xfrm>
          <a:off x="5184582" y="2304254"/>
          <a:ext cx="2743142" cy="18441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-20163188"/>
              <a:satOff val="8769"/>
              <a:lumOff val="25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" pitchFamily="34" charset="0"/>
              <a:cs typeface="Arial" pitchFamily="34" charset="0"/>
            </a:rPr>
            <a:t>Формирование новых качеств ребенка (физические, личностные, интеллектуальные</a:t>
          </a:r>
          <a:r>
            <a:rPr lang="ru-RU" sz="2000" b="1" kern="1200" dirty="0" smtClean="0">
              <a:latin typeface="Arial" pitchFamily="34" charset="0"/>
              <a:cs typeface="Arial" pitchFamily="34" charset="0"/>
            </a:rPr>
            <a:t>) </a:t>
          </a:r>
          <a:endParaRPr lang="ru-RU" sz="2000" b="1" kern="1200" dirty="0">
            <a:latin typeface="Arial" pitchFamily="34" charset="0"/>
            <a:cs typeface="Arial" pitchFamily="34" charset="0"/>
          </a:endParaRPr>
        </a:p>
      </dsp:txBody>
      <dsp:txXfrm>
        <a:off x="5184582" y="2304254"/>
        <a:ext cx="2743142" cy="184414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A975F4-DA4A-43D8-BB91-B2C75C6A0E4C}">
      <dsp:nvSpPr>
        <dsp:cNvPr id="0" name=""/>
        <dsp:cNvSpPr/>
      </dsp:nvSpPr>
      <dsp:spPr>
        <a:xfrm>
          <a:off x="2695368" y="1015455"/>
          <a:ext cx="1137859" cy="464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692"/>
              </a:lnTo>
              <a:lnTo>
                <a:pt x="1137859" y="316692"/>
              </a:lnTo>
              <a:lnTo>
                <a:pt x="1137859" y="464719"/>
              </a:lnTo>
            </a:path>
          </a:pathLst>
        </a:custGeom>
        <a:noFill/>
        <a:ln w="55000" cap="flat" cmpd="thickThin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78D87C-93D0-4788-9123-6080BE9709D6}">
      <dsp:nvSpPr>
        <dsp:cNvPr id="0" name=""/>
        <dsp:cNvSpPr/>
      </dsp:nvSpPr>
      <dsp:spPr>
        <a:xfrm>
          <a:off x="1632050" y="1015455"/>
          <a:ext cx="1063317" cy="464719"/>
        </a:xfrm>
        <a:custGeom>
          <a:avLst/>
          <a:gdLst/>
          <a:ahLst/>
          <a:cxnLst/>
          <a:rect l="0" t="0" r="0" b="0"/>
          <a:pathLst>
            <a:path>
              <a:moveTo>
                <a:pt x="1063317" y="0"/>
              </a:moveTo>
              <a:lnTo>
                <a:pt x="1063317" y="316692"/>
              </a:lnTo>
              <a:lnTo>
                <a:pt x="0" y="316692"/>
              </a:lnTo>
              <a:lnTo>
                <a:pt x="0" y="464719"/>
              </a:lnTo>
            </a:path>
          </a:pathLst>
        </a:custGeom>
        <a:noFill/>
        <a:ln w="55000" cap="flat" cmpd="thickThin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9EA041-401A-470B-8F3E-629162DDDCD4}">
      <dsp:nvSpPr>
        <dsp:cNvPr id="0" name=""/>
        <dsp:cNvSpPr/>
      </dsp:nvSpPr>
      <dsp:spPr>
        <a:xfrm>
          <a:off x="1896423" y="795"/>
          <a:ext cx="1597889" cy="1014659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3D92C8-F8F9-4679-8CB8-494C761B1883}">
      <dsp:nvSpPr>
        <dsp:cNvPr id="0" name=""/>
        <dsp:cNvSpPr/>
      </dsp:nvSpPr>
      <dsp:spPr>
        <a:xfrm>
          <a:off x="2073966" y="169461"/>
          <a:ext cx="1597889" cy="10146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ООП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</dsp:txBody>
      <dsp:txXfrm>
        <a:off x="2073966" y="169461"/>
        <a:ext cx="1597889" cy="1014659"/>
      </dsp:txXfrm>
    </dsp:sp>
    <dsp:sp modelId="{69082848-B061-45AD-82E0-9AEF6DA72597}">
      <dsp:nvSpPr>
        <dsp:cNvPr id="0" name=""/>
        <dsp:cNvSpPr/>
      </dsp:nvSpPr>
      <dsp:spPr>
        <a:xfrm>
          <a:off x="671735" y="1480174"/>
          <a:ext cx="1920631" cy="1014659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37B64B-4549-42EE-BBDC-F8F8D654E848}">
      <dsp:nvSpPr>
        <dsp:cNvPr id="0" name=""/>
        <dsp:cNvSpPr/>
      </dsp:nvSpPr>
      <dsp:spPr>
        <a:xfrm>
          <a:off x="849278" y="1648840"/>
          <a:ext cx="1920631" cy="10146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Обязательная часть </a:t>
          </a:r>
          <a:endParaRPr lang="ru-RU" sz="1800" b="1" kern="1200" dirty="0">
            <a:latin typeface="Arial" pitchFamily="34" charset="0"/>
            <a:cs typeface="Arial" pitchFamily="34" charset="0"/>
          </a:endParaRPr>
        </a:p>
      </dsp:txBody>
      <dsp:txXfrm>
        <a:off x="849278" y="1648840"/>
        <a:ext cx="1920631" cy="1014659"/>
      </dsp:txXfrm>
    </dsp:sp>
    <dsp:sp modelId="{4307B5D8-15EC-4EB4-9DDE-A862C6B43CBE}">
      <dsp:nvSpPr>
        <dsp:cNvPr id="0" name=""/>
        <dsp:cNvSpPr/>
      </dsp:nvSpPr>
      <dsp:spPr>
        <a:xfrm>
          <a:off x="2947453" y="1480174"/>
          <a:ext cx="1771548" cy="1014659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1CFE1A-13A4-46F5-A304-8444AC77588B}">
      <dsp:nvSpPr>
        <dsp:cNvPr id="0" name=""/>
        <dsp:cNvSpPr/>
      </dsp:nvSpPr>
      <dsp:spPr>
        <a:xfrm>
          <a:off x="3124996" y="1648840"/>
          <a:ext cx="1771548" cy="10146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Вариативная часть</a:t>
          </a:r>
          <a:endParaRPr lang="ru-RU" sz="1800" b="1" kern="1200" dirty="0">
            <a:latin typeface="Arial" pitchFamily="34" charset="0"/>
            <a:cs typeface="Arial" pitchFamily="34" charset="0"/>
          </a:endParaRPr>
        </a:p>
      </dsp:txBody>
      <dsp:txXfrm>
        <a:off x="3124996" y="1648840"/>
        <a:ext cx="1771548" cy="101465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CEC44B-ACAF-463C-AC77-7F18713CE207}">
      <dsp:nvSpPr>
        <dsp:cNvPr id="0" name=""/>
        <dsp:cNvSpPr/>
      </dsp:nvSpPr>
      <dsp:spPr>
        <a:xfrm rot="1356014">
          <a:off x="1506873" y="3546296"/>
          <a:ext cx="2833224" cy="45527"/>
        </a:xfrm>
        <a:custGeom>
          <a:avLst/>
          <a:gdLst/>
          <a:ahLst/>
          <a:cxnLst/>
          <a:rect l="0" t="0" r="0" b="0"/>
          <a:pathLst>
            <a:path>
              <a:moveTo>
                <a:pt x="0" y="22763"/>
              </a:moveTo>
              <a:lnTo>
                <a:pt x="2833224" y="2276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1089A2-E8AC-478F-832F-3DC85E8D9F1D}">
      <dsp:nvSpPr>
        <dsp:cNvPr id="0" name=""/>
        <dsp:cNvSpPr/>
      </dsp:nvSpPr>
      <dsp:spPr>
        <a:xfrm rot="21475243">
          <a:off x="1614914" y="2612984"/>
          <a:ext cx="2253505" cy="45527"/>
        </a:xfrm>
        <a:custGeom>
          <a:avLst/>
          <a:gdLst/>
          <a:ahLst/>
          <a:cxnLst/>
          <a:rect l="0" t="0" r="0" b="0"/>
          <a:pathLst>
            <a:path>
              <a:moveTo>
                <a:pt x="0" y="22763"/>
              </a:moveTo>
              <a:lnTo>
                <a:pt x="2253505" y="2276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A4C562-A490-4380-B92D-A7F406DC0613}">
      <dsp:nvSpPr>
        <dsp:cNvPr id="0" name=""/>
        <dsp:cNvSpPr/>
      </dsp:nvSpPr>
      <dsp:spPr>
        <a:xfrm rot="20312254">
          <a:off x="1506928" y="1805734"/>
          <a:ext cx="3135990" cy="45527"/>
        </a:xfrm>
        <a:custGeom>
          <a:avLst/>
          <a:gdLst/>
          <a:ahLst/>
          <a:cxnLst/>
          <a:rect l="0" t="0" r="0" b="0"/>
          <a:pathLst>
            <a:path>
              <a:moveTo>
                <a:pt x="0" y="22763"/>
              </a:moveTo>
              <a:lnTo>
                <a:pt x="3135990" y="2276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1E7F10-0AD0-42BB-8B14-50BCC74D5455}">
      <dsp:nvSpPr>
        <dsp:cNvPr id="0" name=""/>
        <dsp:cNvSpPr/>
      </dsp:nvSpPr>
      <dsp:spPr>
        <a:xfrm>
          <a:off x="179511" y="1477375"/>
          <a:ext cx="2197149" cy="2197149"/>
        </a:xfrm>
        <a:prstGeom prst="ellipse">
          <a:avLst/>
        </a:prstGeom>
        <a:solidFill>
          <a:srgbClr val="92D050"/>
        </a:solidFill>
        <a:ln w="55000" cap="flat" cmpd="thickThin" algn="ctr">
          <a:solidFill>
            <a:schemeClr val="accent4">
              <a:lumMod val="50000"/>
            </a:schemeClr>
          </a:solidFill>
          <a:prstDash val="solid"/>
        </a:ln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6259ED-1DC7-4A11-9C24-85F62BB1A180}">
      <dsp:nvSpPr>
        <dsp:cNvPr id="0" name=""/>
        <dsp:cNvSpPr/>
      </dsp:nvSpPr>
      <dsp:spPr>
        <a:xfrm>
          <a:off x="3580516" y="18376"/>
          <a:ext cx="4709932" cy="1370968"/>
        </a:xfrm>
        <a:prstGeom prst="ellipse">
          <a:avLst/>
        </a:prstGeom>
        <a:solidFill>
          <a:schemeClr val="bg2">
            <a:lumMod val="75000"/>
          </a:schemeClr>
        </a:solidFill>
        <a:ln w="55000" cap="flat" cmpd="thickThin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Достижение воспитанниками готовности к школе</a:t>
          </a:r>
          <a:endParaRPr lang="ru-RU" sz="23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580516" y="18376"/>
        <a:ext cx="4709932" cy="1370968"/>
      </dsp:txXfrm>
    </dsp:sp>
    <dsp:sp modelId="{888A63B0-EB72-482E-8DA9-CC1BF89F7A13}">
      <dsp:nvSpPr>
        <dsp:cNvPr id="0" name=""/>
        <dsp:cNvSpPr/>
      </dsp:nvSpPr>
      <dsp:spPr>
        <a:xfrm>
          <a:off x="3853559" y="1748762"/>
          <a:ext cx="4649041" cy="1524443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55000" cap="flat" cmpd="thickThin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Квалифицированная </a:t>
          </a:r>
          <a:r>
            <a:rPr lang="ru-RU" sz="2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психолого-медико-педагогическая</a:t>
          </a:r>
          <a:r>
            <a:rPr lang="ru-RU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помощь</a:t>
          </a:r>
          <a:endParaRPr lang="ru-RU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853559" y="1748762"/>
        <a:ext cx="4649041" cy="1524443"/>
      </dsp:txXfrm>
    </dsp:sp>
    <dsp:sp modelId="{6CCCD892-067B-4652-87B9-DDE869E34377}">
      <dsp:nvSpPr>
        <dsp:cNvPr id="0" name=""/>
        <dsp:cNvSpPr/>
      </dsp:nvSpPr>
      <dsp:spPr>
        <a:xfrm>
          <a:off x="3164062" y="3925654"/>
          <a:ext cx="5522737" cy="1786018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55000" cap="flat" cmpd="thickThin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Формирование новых качеств ребенка (физические, личностные, интеллектуальные</a:t>
          </a:r>
          <a:endParaRPr lang="ru-RU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164062" y="3925654"/>
        <a:ext cx="5522737" cy="178601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0E8BEE-81FE-43CE-BAF4-B7BCFA6E400A}">
      <dsp:nvSpPr>
        <dsp:cNvPr id="0" name=""/>
        <dsp:cNvSpPr/>
      </dsp:nvSpPr>
      <dsp:spPr>
        <a:xfrm>
          <a:off x="5035307" y="3695546"/>
          <a:ext cx="3678479" cy="1348663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55000" cap="flat" cmpd="thickThin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Художественно-</a:t>
          </a:r>
        </a:p>
        <a:p>
          <a:pPr marL="171450" lvl="1" indent="-171450" algn="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эстетическое развитие</a:t>
          </a:r>
          <a:endParaRPr lang="ru-RU" sz="1800" kern="1200" dirty="0"/>
        </a:p>
      </dsp:txBody>
      <dsp:txXfrm>
        <a:off x="6138851" y="4032711"/>
        <a:ext cx="2574935" cy="1011497"/>
      </dsp:txXfrm>
    </dsp:sp>
    <dsp:sp modelId="{9FEF5D52-D7FB-4C35-9A8F-10F64489B4A0}">
      <dsp:nvSpPr>
        <dsp:cNvPr id="0" name=""/>
        <dsp:cNvSpPr/>
      </dsp:nvSpPr>
      <dsp:spPr>
        <a:xfrm>
          <a:off x="119" y="3388023"/>
          <a:ext cx="3391652" cy="120522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55000" cap="flat" cmpd="thickThin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Познавательно-речевое развитие</a:t>
          </a:r>
          <a:endParaRPr lang="ru-RU" sz="1800" kern="1200" dirty="0"/>
        </a:p>
      </dsp:txBody>
      <dsp:txXfrm>
        <a:off x="119" y="3689328"/>
        <a:ext cx="2374156" cy="903915"/>
      </dsp:txXfrm>
    </dsp:sp>
    <dsp:sp modelId="{6B1904B0-C931-4AB3-BAFC-43A29CA2604E}">
      <dsp:nvSpPr>
        <dsp:cNvPr id="0" name=""/>
        <dsp:cNvSpPr/>
      </dsp:nvSpPr>
      <dsp:spPr>
        <a:xfrm>
          <a:off x="4557346" y="0"/>
          <a:ext cx="4156440" cy="1205237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55000" cap="flat" cmpd="thickThin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Социально-личностное развитие</a:t>
          </a:r>
          <a:endParaRPr lang="ru-RU" sz="1800" kern="1200" dirty="0"/>
        </a:p>
      </dsp:txBody>
      <dsp:txXfrm>
        <a:off x="5804278" y="0"/>
        <a:ext cx="2909508" cy="903928"/>
      </dsp:txXfrm>
    </dsp:sp>
    <dsp:sp modelId="{98B9A4BC-92A0-4FA7-B7D1-844D70286110}">
      <dsp:nvSpPr>
        <dsp:cNvPr id="0" name=""/>
        <dsp:cNvSpPr/>
      </dsp:nvSpPr>
      <dsp:spPr>
        <a:xfrm>
          <a:off x="0" y="147666"/>
          <a:ext cx="3377346" cy="773190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55000" cap="flat" cmpd="thickThin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Физическое развитие</a:t>
          </a:r>
          <a:endParaRPr lang="ru-RU" sz="1800" kern="1200" dirty="0"/>
        </a:p>
      </dsp:txBody>
      <dsp:txXfrm>
        <a:off x="0" y="147666"/>
        <a:ext cx="2364142" cy="579893"/>
      </dsp:txXfrm>
    </dsp:sp>
    <dsp:sp modelId="{D2B4F4DB-B3C6-4A19-ADF2-D09D4607E8D1}">
      <dsp:nvSpPr>
        <dsp:cNvPr id="0" name=""/>
        <dsp:cNvSpPr/>
      </dsp:nvSpPr>
      <dsp:spPr>
        <a:xfrm>
          <a:off x="1761034" y="300148"/>
          <a:ext cx="2695493" cy="2215449"/>
        </a:xfrm>
        <a:prstGeom prst="pieWedge">
          <a:avLst/>
        </a:prstGeom>
        <a:solidFill>
          <a:srgbClr val="99FF99"/>
        </a:solidFill>
        <a:ln w="55000" cap="flat" cmpd="thickThin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физическая культура, здоровье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761034" y="300148"/>
        <a:ext cx="2695493" cy="2215449"/>
      </dsp:txXfrm>
    </dsp:sp>
    <dsp:sp modelId="{40049F0D-7D61-44A1-9E1F-4F122D98297D}">
      <dsp:nvSpPr>
        <dsp:cNvPr id="0" name=""/>
        <dsp:cNvSpPr/>
      </dsp:nvSpPr>
      <dsp:spPr>
        <a:xfrm rot="5400000">
          <a:off x="4894753" y="-103495"/>
          <a:ext cx="2158003" cy="2948342"/>
        </a:xfrm>
        <a:prstGeom prst="pieWedge">
          <a:avLst/>
        </a:prstGeom>
        <a:solidFill>
          <a:srgbClr val="99FF99"/>
        </a:solidFill>
        <a:ln w="55000" cap="flat" cmpd="thickThin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социализация, труд, безопасность</a:t>
          </a:r>
          <a:endParaRPr lang="ru-RU" sz="1900" kern="1200" dirty="0">
            <a:solidFill>
              <a:schemeClr val="tx1"/>
            </a:solidFill>
          </a:endParaRPr>
        </a:p>
      </dsp:txBody>
      <dsp:txXfrm rot="5400000">
        <a:off x="4894753" y="-103495"/>
        <a:ext cx="2158003" cy="2948342"/>
      </dsp:txXfrm>
    </dsp:sp>
    <dsp:sp modelId="{99C0CAA5-B4B6-4B17-A949-5D99FC53F82F}">
      <dsp:nvSpPr>
        <dsp:cNvPr id="0" name=""/>
        <dsp:cNvSpPr/>
      </dsp:nvSpPr>
      <dsp:spPr>
        <a:xfrm rot="10800000">
          <a:off x="4392622" y="2523926"/>
          <a:ext cx="3104841" cy="2256081"/>
        </a:xfrm>
        <a:prstGeom prst="pieWedge">
          <a:avLst/>
        </a:prstGeom>
        <a:solidFill>
          <a:srgbClr val="99FF99"/>
        </a:solidFill>
        <a:ln w="55000" cap="flat" cmpd="thickThin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музыка, художественное творчество </a:t>
          </a:r>
          <a:endParaRPr lang="ru-RU" sz="1800" kern="1200" dirty="0">
            <a:solidFill>
              <a:schemeClr val="tx1"/>
            </a:solidFill>
          </a:endParaRPr>
        </a:p>
      </dsp:txBody>
      <dsp:txXfrm rot="10800000">
        <a:off x="4392622" y="2523926"/>
        <a:ext cx="3104841" cy="2256081"/>
      </dsp:txXfrm>
    </dsp:sp>
    <dsp:sp modelId="{63B25A52-B6E4-4ACF-98FD-1CF25A7B8CE0}">
      <dsp:nvSpPr>
        <dsp:cNvPr id="0" name=""/>
        <dsp:cNvSpPr/>
      </dsp:nvSpPr>
      <dsp:spPr>
        <a:xfrm rot="16200000">
          <a:off x="2013751" y="2319463"/>
          <a:ext cx="2215449" cy="2795365"/>
        </a:xfrm>
        <a:prstGeom prst="pieWedge">
          <a:avLst/>
        </a:prstGeom>
        <a:solidFill>
          <a:srgbClr val="99FF99"/>
        </a:solidFill>
        <a:ln w="55000" cap="flat" cmpd="thickThin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познание, коммуникация, чтение художественной литературы</a:t>
          </a:r>
          <a:endParaRPr lang="ru-RU" sz="1800" kern="1200" dirty="0">
            <a:solidFill>
              <a:schemeClr val="tx1"/>
            </a:solidFill>
          </a:endParaRPr>
        </a:p>
      </dsp:txBody>
      <dsp:txXfrm rot="16200000">
        <a:off x="2013751" y="2319463"/>
        <a:ext cx="2215449" cy="2795365"/>
      </dsp:txXfrm>
    </dsp:sp>
    <dsp:sp modelId="{38C38F33-8428-4C51-8176-952217373005}">
      <dsp:nvSpPr>
        <dsp:cNvPr id="0" name=""/>
        <dsp:cNvSpPr/>
      </dsp:nvSpPr>
      <dsp:spPr>
        <a:xfrm>
          <a:off x="4176586" y="2091876"/>
          <a:ext cx="764918" cy="665146"/>
        </a:xfrm>
        <a:prstGeom prst="circularArrow">
          <a:avLst/>
        </a:prstGeom>
        <a:solidFill>
          <a:srgbClr val="FF0066"/>
        </a:solidFill>
        <a:ln w="55000" cap="flat" cmpd="thickThin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952C3E-3CE7-4984-BF25-BCC1235869FA}">
      <dsp:nvSpPr>
        <dsp:cNvPr id="0" name=""/>
        <dsp:cNvSpPr/>
      </dsp:nvSpPr>
      <dsp:spPr>
        <a:xfrm rot="10800000">
          <a:off x="4176586" y="2307899"/>
          <a:ext cx="764918" cy="665146"/>
        </a:xfrm>
        <a:prstGeom prst="circularArrow">
          <a:avLst/>
        </a:prstGeom>
        <a:solidFill>
          <a:srgbClr val="FF0066"/>
        </a:solidFill>
        <a:ln w="55000" cap="flat" cmpd="thickThin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C88E13-89E1-4BDC-8ECE-64393CAFE93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D7EFA6-3FFF-4605-B09C-1D7DD48AD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88E13-89E1-4BDC-8ECE-64393CAFE93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7EFA6-3FFF-4605-B09C-1D7DD48AD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88E13-89E1-4BDC-8ECE-64393CAFE93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7EFA6-3FFF-4605-B09C-1D7DD48AD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88E13-89E1-4BDC-8ECE-64393CAFE93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7EFA6-3FFF-4605-B09C-1D7DD48AD4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88E13-89E1-4BDC-8ECE-64393CAFE93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7EFA6-3FFF-4605-B09C-1D7DD48AD4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88E13-89E1-4BDC-8ECE-64393CAFE93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7EFA6-3FFF-4605-B09C-1D7DD48AD4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88E13-89E1-4BDC-8ECE-64393CAFE93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7EFA6-3FFF-4605-B09C-1D7DD48AD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88E13-89E1-4BDC-8ECE-64393CAFE93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7EFA6-3FFF-4605-B09C-1D7DD48AD4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88E13-89E1-4BDC-8ECE-64393CAFE93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7EFA6-3FFF-4605-B09C-1D7DD48AD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8C88E13-89E1-4BDC-8ECE-64393CAFE93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7EFA6-3FFF-4605-B09C-1D7DD48AD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C88E13-89E1-4BDC-8ECE-64393CAFE93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D7EFA6-3FFF-4605-B09C-1D7DD48AD4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8C88E13-89E1-4BDC-8ECE-64393CAFE93E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D7EFA6-3FFF-4605-B09C-1D7DD48AD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260648"/>
            <a:ext cx="8062912" cy="59046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Реализация </a:t>
            </a:r>
            <a:br>
              <a:rPr lang="ru-RU" sz="4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Федеральных государственных требований в условиях организации </a:t>
            </a:r>
            <a:br>
              <a:rPr lang="ru-RU" sz="4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400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воспитательно</a:t>
            </a:r>
            <a:r>
              <a:rPr lang="ru-RU" sz="4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образовательного </a:t>
            </a:r>
            <a:br>
              <a:rPr lang="ru-RU" sz="4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процесса.</a:t>
            </a:r>
            <a:br>
              <a:rPr lang="ru-RU" sz="4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3848" y="5805264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Arial" pitchFamily="34" charset="0"/>
                <a:cs typeface="Arial" pitchFamily="34" charset="0"/>
              </a:rPr>
              <a:t>Подготовил ст.воспитатель МБДОУ №41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Зосимова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А.В.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339752" y="332656"/>
            <a:ext cx="432048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Образовательные задачи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339752" y="1268760"/>
            <a:ext cx="108012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899592" y="1844824"/>
            <a:ext cx="2880320" cy="10081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режимные моменты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48064" y="2204864"/>
            <a:ext cx="3240360" cy="10081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совместную деятельность </a:t>
            </a:r>
            <a:r>
              <a:rPr lang="ru-RU" b="1" dirty="0" smtClean="0"/>
              <a:t>детей с педагогом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63228" y="4622373"/>
            <a:ext cx="2592288" cy="10801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самостоятельную деятельность </a:t>
            </a:r>
            <a:r>
              <a:rPr lang="ru-RU" b="1" dirty="0" smtClean="0"/>
              <a:t>детей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259632" y="3789040"/>
            <a:ext cx="3096344" cy="1080120"/>
          </a:xfrm>
          <a:prstGeom prst="roundRect">
            <a:avLst>
              <a:gd name="adj" fmla="val 19109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совместную деятельность </a:t>
            </a:r>
            <a:r>
              <a:rPr lang="ru-RU" b="1" dirty="0" smtClean="0"/>
              <a:t>с </a:t>
            </a:r>
            <a:r>
              <a:rPr lang="ru-RU" b="1" dirty="0" smtClean="0"/>
              <a:t>семьей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364088" y="1268760"/>
            <a:ext cx="1080120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/>
          <p:nvPr/>
        </p:nvCxnSpPr>
        <p:spPr>
          <a:xfrm rot="5400000">
            <a:off x="2729446" y="2456892"/>
            <a:ext cx="2526630" cy="63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>
            <a:stCxn id="4" idx="2"/>
          </p:cNvCxnSpPr>
          <p:nvPr/>
        </p:nvCxnSpPr>
        <p:spPr>
          <a:xfrm rot="16200000" flipH="1">
            <a:off x="3059832" y="2636912"/>
            <a:ext cx="3384376" cy="50405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388" y="1481138"/>
          <a:ext cx="8713787" cy="5116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Коротко: </a:t>
            </a:r>
            <a:br>
              <a:rPr lang="ru-RU" sz="28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ФГТ к дошкольному образованию</a:t>
            </a:r>
            <a:endParaRPr lang="ru-RU" sz="28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Двигательная деятельность (активность)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«Физическая культура» 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-Игровая    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«Социализация»                     </a:t>
            </a:r>
            <a:r>
              <a:rPr lang="ru-RU" sz="24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ведущий  вид  деятельности!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-Трудовая     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«Труд»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-восприятие художественной литературы     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«Чтение художественной литературы»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-Коммуникативная    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Коммуникация»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-Познавательно-исследовательская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 и продуктивная конструктивная    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«Познание»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-Музыкально-художественная     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Музыка»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-Продуктивная      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Художественное творчество»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66"/>
                </a:solidFill>
                <a:effectLst/>
                <a:latin typeface="Arial" pitchFamily="34" charset="0"/>
                <a:cs typeface="Arial" pitchFamily="34" charset="0"/>
              </a:rPr>
              <a:t>Виды детской деятельности:</a:t>
            </a:r>
            <a:endParaRPr lang="ru-RU" sz="3200" dirty="0">
              <a:solidFill>
                <a:srgbClr val="FF0066"/>
              </a:solidFill>
              <a:effectLst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6804248" y="1700808"/>
            <a:ext cx="216024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2267744" y="2420888"/>
            <a:ext cx="216024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411760" y="3068960"/>
            <a:ext cx="216024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6876256" y="3501008"/>
            <a:ext cx="216024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635896" y="4221088"/>
            <a:ext cx="216024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3203848" y="4941168"/>
            <a:ext cx="216024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364088" y="5301208"/>
            <a:ext cx="216024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8" name="Стрелка вправо 17"/>
          <p:cNvSpPr/>
          <p:nvPr/>
        </p:nvSpPr>
        <p:spPr>
          <a:xfrm>
            <a:off x="3131840" y="5661248"/>
            <a:ext cx="216024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ФГТ определяют  как 2-х частную :</a:t>
            </a:r>
          </a:p>
          <a:p>
            <a:pPr algn="ctr">
              <a:buNone/>
            </a:pPr>
            <a:endParaRPr lang="ru-RU" dirty="0" smtClean="0"/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 Совместная деятельность взрослого и детей</a:t>
            </a:r>
          </a:p>
          <a:p>
            <a:pPr algn="ctr"/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2) Самостоятельная деятельность детей.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Модель организации образовательного  процесса:</a:t>
            </a:r>
            <a:endParaRPr lang="ru-RU" sz="28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400" dirty="0" smtClean="0">
                <a:latin typeface="Arial" pitchFamily="34" charset="0"/>
                <a:cs typeface="Arial" pitchFamily="34" charset="0"/>
              </a:rPr>
            </a:br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ru-RU" sz="44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1763688" y="2276872"/>
            <a:ext cx="540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44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Приказ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РФ от 23.11.2009 № 655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«Об утверждении и введении в действие федеральных государственных требований к структуре основной общеобразовательной программы дошкольного образования»</a:t>
            </a:r>
          </a:p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Приказ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РФ от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20.07.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2011г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N 2151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"Об утверждении федеральных государственных требований к условиям реализации основной общеобразовательной программы дошкольного образования"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Нормативная база:</a:t>
            </a:r>
            <a:endParaRPr lang="ru-RU" sz="3600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48478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Цель образовательной работы:</a:t>
            </a:r>
            <a:endParaRPr lang="ru-RU" sz="3200" u="sng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u="sng" dirty="0" smtClean="0">
                <a:latin typeface="Arial" pitchFamily="34" charset="0"/>
                <a:cs typeface="Arial" pitchFamily="34" charset="0"/>
              </a:rPr>
              <a:t>Совокупности 10 образовательных областей</a:t>
            </a:r>
          </a:p>
          <a:p>
            <a:pPr algn="ctr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(«Физическая культура», «Здоровье», «Безопасность», «Социализация, «Труд», «Познание», «Коммуникация», «Чтение художественной литературы», «Художественное творчество», «Музыка»).</a:t>
            </a:r>
          </a:p>
          <a:p>
            <a:pPr algn="ctr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u="sng" dirty="0" smtClean="0">
                <a:latin typeface="Arial" pitchFamily="34" charset="0"/>
                <a:cs typeface="Arial" pitchFamily="34" charset="0"/>
              </a:rPr>
              <a:t>Акцент на развитии «качеств, формирующих предпосылки учебной деятельности, обеспечивающих социальную успешность»</a:t>
            </a:r>
          </a:p>
          <a:p>
            <a:pPr>
              <a:buNone/>
            </a:pPr>
            <a:endParaRPr lang="ru-RU" sz="1800" u="sng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   </a:t>
            </a:r>
            <a:r>
              <a:rPr lang="ru-RU" b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 </a:t>
            </a:r>
            <a:r>
              <a:rPr lang="ru-RU" sz="31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Новые представления о содержании и организации дошкольного образования.</a:t>
            </a:r>
            <a:endParaRPr lang="ru-RU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Максимально </a:t>
            </a:r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приближаясь к разумному «минимуму»</a:t>
            </a:r>
          </a:p>
          <a:p>
            <a:pPr algn="ctr">
              <a:buNone/>
            </a:pPr>
            <a:endParaRPr lang="ru-RU" sz="2400" u="sng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2400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Акцент на совместной деятельности взрослого и детей и самостоятельной деятельности детей  </a:t>
            </a: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Решение поставленных целей и задач:</a:t>
            </a:r>
            <a:endParaRPr lang="ru-RU" sz="3200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/>
          <a:lstStyle/>
          <a:p>
            <a:r>
              <a:rPr lang="ru-RU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ООП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это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модель организации ориентированного на личность воспитанника образовательного процесса, учитывающая вид ДОУ и  приоритетные направления его деятельности.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44016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Основная общеобразовательная программа дошкольного образования  (ООП)</a:t>
            </a:r>
            <a:endParaRPr lang="ru-RU" sz="3200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051720" y="3861048"/>
          <a:ext cx="5568280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764704"/>
          <a:ext cx="86868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520" y="2996952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Реализация ООП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 - формирование общей культуры дошкольников,  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 - развитие физических, интеллектуальных и личностных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 качеств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 - формирование предпосылок учебной деятельности, обеспечивающих социальную успешность, 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 - сохранение и укрепление здоровья детей дошкольного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    возраста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 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 - коррекцию недостатков в физическом и (или) психическом развитии детей.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Требования к педагогам в условиях реализации ФГТ:</a:t>
            </a:r>
            <a:endParaRPr lang="ru-RU" sz="2800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sz="2400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принцип </a:t>
            </a:r>
            <a:r>
              <a:rPr lang="ru-RU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интеграции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образовательных областей в соответствии с возрастными возможностями и особенностями детей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практико-ориентированный характер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предлагаемых ребенку заданий.</a:t>
            </a: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положительное эмоциональное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отношение программных тем.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При планировании воспитательно-образовательной деятельности в ДОУ необходимо учитывать</a:t>
            </a:r>
            <a:r>
              <a:rPr lang="ru-RU" sz="24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ru-RU" sz="24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</a:br>
            <a:endParaRPr lang="ru-RU" sz="2400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207</TotalTime>
  <Words>313</Words>
  <Application>Microsoft Office PowerPoint</Application>
  <PresentationFormat>Экран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  Реализация  Федеральных государственных требований в условиях организации  воспитательно- образовательного  процесса.  </vt:lpstr>
      <vt:lpstr>Нормативная база:</vt:lpstr>
      <vt:lpstr>Цель образовательной работы:</vt:lpstr>
      <vt:lpstr>      Новые представления о содержании и организации дошкольного образования.</vt:lpstr>
      <vt:lpstr>Решение поставленных целей и задач:</vt:lpstr>
      <vt:lpstr>Основная общеобразовательная программа дошкольного образования  (ООП)</vt:lpstr>
      <vt:lpstr>Слайд 7</vt:lpstr>
      <vt:lpstr>Требования к педагогам в условиях реализации ФГТ:</vt:lpstr>
      <vt:lpstr>При планировании воспитательно-образовательной деятельности в ДОУ необходимо учитывать: </vt:lpstr>
      <vt:lpstr>Слайд 10</vt:lpstr>
      <vt:lpstr>Коротко:  ФГТ к дошкольному образованию</vt:lpstr>
      <vt:lpstr>Виды детской деятельности:</vt:lpstr>
      <vt:lpstr>Модель организации образовательного  процесса:</vt:lpstr>
      <vt:lpstr>   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Федеральных государственных требований в условиях организации воспитательно- образовательного процесса.</dc:title>
  <dc:creator>1</dc:creator>
  <cp:lastModifiedBy>1</cp:lastModifiedBy>
  <cp:revision>21</cp:revision>
  <dcterms:created xsi:type="dcterms:W3CDTF">2012-10-28T04:31:49Z</dcterms:created>
  <dcterms:modified xsi:type="dcterms:W3CDTF">2012-10-30T15:50:59Z</dcterms:modified>
</cp:coreProperties>
</file>