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составлена </a:t>
            </a:r>
            <a:br>
              <a:rPr lang="ru-RU" dirty="0" smtClean="0"/>
            </a:br>
            <a:r>
              <a:rPr lang="ru-RU" dirty="0" err="1" smtClean="0"/>
              <a:t>Хименковой</a:t>
            </a:r>
            <a:r>
              <a:rPr lang="ru-RU" dirty="0" smtClean="0"/>
              <a:t> Ольгой Анатольевной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Развитие мыслительной деятельности (овладение мыслительными   операциями, познавательными процессами и способностями); Совершенствование диалогической речи, ее грамматической стороны.</a:t>
            </a:r>
          </a:p>
          <a:p>
            <a:r>
              <a:rPr lang="ru-RU" smtClean="0"/>
              <a:t>Расширение и активизация словарного запаса детей, воспитывать умение детей решать проблемные ситуации с помощью речи: убеждать, доказывать, объяснять, учить строить высказывания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nduk20open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00200" y="571500"/>
            <a:ext cx="59436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76672"/>
            <a:ext cx="2057470" cy="130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916832"/>
            <a:ext cx="2227256" cy="142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548680"/>
            <a:ext cx="1927768" cy="126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3643" y="2924944"/>
            <a:ext cx="2690357" cy="168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3861048"/>
            <a:ext cx="16817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520" y="5157192"/>
            <a:ext cx="2333614" cy="15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07151" y="4581128"/>
            <a:ext cx="1936849" cy="111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71800" y="5561856"/>
            <a:ext cx="209890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27784" y="260648"/>
            <a:ext cx="1622277" cy="111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508104" y="5301208"/>
            <a:ext cx="1539189" cy="13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составлена  Хименковой Ольгой Анатольевной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Пройдак</cp:lastModifiedBy>
  <cp:revision>10</cp:revision>
  <dcterms:modified xsi:type="dcterms:W3CDTF">2014-04-10T12:16:17Z</dcterms:modified>
</cp:coreProperties>
</file>