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ополь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58" y="76619"/>
            <a:ext cx="8939683" cy="67047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2014-09-26T18:33:44Z</dcterms:modified>
</cp:coreProperties>
</file>