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hop.machaon.kiev.ua/media/eshop/image_185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602088" cy="6074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Кадка </a:t>
            </a:r>
            <a:endParaRPr lang="ru-RU" sz="6000" b="1" dirty="0"/>
          </a:p>
        </p:txBody>
      </p:sp>
      <p:pic>
        <p:nvPicPr>
          <p:cNvPr id="21506" name="Picture 2" descr="http://intcom.krasgmu.ru/images/countries/rkad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629574" cy="3496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по частям: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Наловил дед рыбы и повёз домой целый воз.</a:t>
            </a:r>
          </a:p>
          <a:p>
            <a:pPr marL="514350" indent="-514350">
              <a:buNone/>
            </a:pPr>
            <a:r>
              <a:rPr lang="ru-RU" dirty="0" smtClean="0"/>
              <a:t>2. Серый волк встретил на дороге лисичку с рыбой.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Волк ловит хвостом в проруби рыбу.</a:t>
            </a:r>
          </a:p>
          <a:p>
            <a:pPr marL="514350" indent="-514350">
              <a:buNone/>
            </a:pPr>
            <a:r>
              <a:rPr lang="ru-RU" dirty="0" smtClean="0"/>
              <a:t>4.  Хвост волка примёрз.</a:t>
            </a:r>
          </a:p>
          <a:p>
            <a:pPr marL="514350" indent="-514350">
              <a:buNone/>
            </a:pPr>
            <a:r>
              <a:rPr lang="ru-RU" dirty="0" smtClean="0"/>
              <a:t>5.  Лиса попала в кадку с тестом.</a:t>
            </a:r>
          </a:p>
          <a:p>
            <a:pPr marL="514350" indent="-514350">
              <a:buNone/>
            </a:pPr>
            <a:r>
              <a:rPr lang="ru-RU" dirty="0" smtClean="0"/>
              <a:t>6.  Битый небитого везёт!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Рефлексия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 сегодняшнем уроке я узнал…</a:t>
            </a:r>
          </a:p>
          <a:p>
            <a:pPr>
              <a:buNone/>
            </a:pPr>
            <a:r>
              <a:rPr lang="ru-RU" sz="3600" dirty="0" smtClean="0"/>
              <a:t>На этом уроке я похвалил бы себя за…</a:t>
            </a:r>
          </a:p>
          <a:p>
            <a:pPr>
              <a:buNone/>
            </a:pPr>
            <a:r>
              <a:rPr lang="ru-RU" sz="3600" dirty="0" smtClean="0"/>
              <a:t>После урока мне захотелось…</a:t>
            </a:r>
          </a:p>
          <a:p>
            <a:pPr>
              <a:buNone/>
            </a:pPr>
            <a:r>
              <a:rPr lang="ru-RU" sz="3600" dirty="0" smtClean="0"/>
              <a:t>Сегодня я сумел…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err="1" smtClean="0"/>
              <a:t>Чув-ство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Чув-ство-вать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Со-чув-ство-вать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Бес-чув-ствен-ный</a:t>
            </a:r>
            <a:endParaRPr lang="ru-RU" sz="6000" dirty="0" smtClean="0"/>
          </a:p>
          <a:p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Свернуться калачиком</a:t>
            </a:r>
            <a:endParaRPr lang="ru-RU" dirty="0"/>
          </a:p>
        </p:txBody>
      </p:sp>
      <p:pic>
        <p:nvPicPr>
          <p:cNvPr id="14338" name="Picture 2" descr="http://powertracker.org/pictures/e0d06f90d04246a38f396ebd239dce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318847" cy="4574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Смекнуть, смекать </a:t>
            </a:r>
            <a:r>
              <a:rPr lang="ru-RU" sz="6600" dirty="0" smtClean="0"/>
              <a:t>-  соображать, догадываться о чём-нибудь.</a:t>
            </a:r>
            <a:endParaRPr lang="ru-RU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Улучить время </a:t>
            </a:r>
            <a:r>
              <a:rPr lang="ru-RU" sz="6000" dirty="0" smtClean="0"/>
              <a:t>-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н</a:t>
            </a:r>
            <a:r>
              <a:rPr lang="ru-RU" sz="6000" dirty="0" smtClean="0"/>
              <a:t>айти подходящий для чего-либо момент.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Полегоньку -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н</a:t>
            </a:r>
            <a:r>
              <a:rPr lang="ru-RU" sz="6000" dirty="0" smtClean="0"/>
              <a:t>е спеша, осторожно, постепенно.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Прорубь -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252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Отверстие , прорубленное во льду реки, водоёма.</a:t>
            </a:r>
            <a:endParaRPr lang="ru-RU" dirty="0"/>
          </a:p>
        </p:txBody>
      </p:sp>
      <p:pic>
        <p:nvPicPr>
          <p:cNvPr id="17410" name="Picture 2" descr="http://www.fotoregion.ru/data/media/4/DSC_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348880"/>
            <a:ext cx="5584676" cy="3983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Коромысло</a:t>
            </a:r>
            <a:br>
              <a:rPr lang="ru-RU" sz="4800" b="1" dirty="0" smtClean="0"/>
            </a:br>
            <a:endParaRPr lang="ru-RU" sz="4800" b="1" dirty="0"/>
          </a:p>
        </p:txBody>
      </p:sp>
      <p:pic>
        <p:nvPicPr>
          <p:cNvPr id="20482" name="Picture 2" descr="http://img01.communa.ru/albums/userpics/10003/krasa-koromis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006551" cy="4116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Находчивый -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Сообразительный, легко находящий выход из трудного положения.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Свернуться калачиком</vt:lpstr>
      <vt:lpstr>Слайд 4</vt:lpstr>
      <vt:lpstr>Улучить время - </vt:lpstr>
      <vt:lpstr>Полегоньку -</vt:lpstr>
      <vt:lpstr>Прорубь - </vt:lpstr>
      <vt:lpstr>Коромысло </vt:lpstr>
      <vt:lpstr>Находчивый -</vt:lpstr>
      <vt:lpstr>Кадка </vt:lpstr>
      <vt:lpstr>Чтение по частям: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Машенька</dc:creator>
  <cp:lastModifiedBy>Машенька</cp:lastModifiedBy>
  <cp:revision>3</cp:revision>
  <dcterms:created xsi:type="dcterms:W3CDTF">2013-10-15T17:00:11Z</dcterms:created>
  <dcterms:modified xsi:type="dcterms:W3CDTF">2013-10-15T17:30:50Z</dcterms:modified>
</cp:coreProperties>
</file>