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5" r:id="rId10"/>
    <p:sldId id="264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8336-FE9A-4982-8CB9-8A27703387B1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8228-7C79-44D9-B910-8EF16B5FE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8336-FE9A-4982-8CB9-8A27703387B1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8228-7C79-44D9-B910-8EF16B5FE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8336-FE9A-4982-8CB9-8A27703387B1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8228-7C79-44D9-B910-8EF16B5FE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8336-FE9A-4982-8CB9-8A27703387B1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8228-7C79-44D9-B910-8EF16B5FE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8336-FE9A-4982-8CB9-8A27703387B1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8228-7C79-44D9-B910-8EF16B5FE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8336-FE9A-4982-8CB9-8A27703387B1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8228-7C79-44D9-B910-8EF16B5FE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8336-FE9A-4982-8CB9-8A27703387B1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8228-7C79-44D9-B910-8EF16B5FE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8336-FE9A-4982-8CB9-8A27703387B1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8228-7C79-44D9-B910-8EF16B5FE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8336-FE9A-4982-8CB9-8A27703387B1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8228-7C79-44D9-B910-8EF16B5FE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8336-FE9A-4982-8CB9-8A27703387B1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8228-7C79-44D9-B910-8EF16B5FE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8336-FE9A-4982-8CB9-8A27703387B1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8228-7C79-44D9-B910-8EF16B5FE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E8336-FE9A-4982-8CB9-8A27703387B1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F8228-7C79-44D9-B910-8EF16B5FE1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end.ru/holidays/0/0/543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0%BE%D0%B2%D0%B3%D0%BE%D1%80%D0%BE%D0%B4%D1%81%D0%BA%D0%B0%D1%8F_%D1%84%D0%B5%D0%BE%D0%B4%D0%B0%D0%BB%D1%8C%D0%BD%D0%B0%D1%8F_%D1%80%D0%B5%D1%81%D0%BF%D1%83%D0%B1%D0%BB%D0%B8%D0%BA%D0%B0" TargetMode="External"/><Relationship Id="rId2" Type="http://schemas.openxmlformats.org/officeDocument/2006/relationships/hyperlink" Target="http://ru.wikipedia.org/wiki/%D0%9D%D0%B5%D0%B2%D0%B0_(%D1%80%D0%B5%D0%BA%D0%B0)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://ru.wikipedia.org/wiki/%D0%90%D0%BB%D0%B5%D0%BA%D1%81%D0%B0%D0%BD%D0%B4%D1%80_%D0%9D%D0%B5%D0%B2%D1%81%D0%BA%D0%B8%D0%B9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26_%D0%B3%D0%BE%D0%B4" TargetMode="External"/><Relationship Id="rId2" Type="http://schemas.openxmlformats.org/officeDocument/2006/relationships/hyperlink" Target="http://ru.wikipedia.org/wiki/22_%D0%B8%D1%8E%D0%BB%D1%8F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hyperlink" Target="http://ru.wikipedia.org/wiki/%D0%9F%D0%B8%D0%BE%D0%BD%D0%B5%D1%80_(%D0%B6%D1%83%D1%80%D0%BD%D0%B0%D0%BB)" TargetMode="External"/><Relationship Id="rId4" Type="http://schemas.openxmlformats.org/officeDocument/2006/relationships/hyperlink" Target="http://ru.wikipedia.org/wiki/1938_%D0%B3%D0%BE%D0%B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786081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00B050"/>
                </a:solidFill>
              </a:rPr>
              <a:t>Твои защитники</a:t>
            </a:r>
            <a:br>
              <a:rPr lang="ru-RU" sz="8000" b="1" dirty="0" smtClean="0">
                <a:solidFill>
                  <a:srgbClr val="00B050"/>
                </a:solidFill>
              </a:rPr>
            </a:br>
            <a:r>
              <a:rPr lang="ru-RU" sz="4000" b="1" dirty="0" smtClean="0"/>
              <a:t>Урок внеклассного чтения 2 класс</a:t>
            </a:r>
            <a:endParaRPr lang="ru-RU" sz="80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4714884"/>
            <a:ext cx="6400800" cy="1752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Автор: </a:t>
            </a:r>
          </a:p>
          <a:p>
            <a:r>
              <a:rPr lang="ru-RU" sz="2000" dirty="0" smtClean="0"/>
              <a:t>Журавлева Инна Алексеевна, </a:t>
            </a:r>
          </a:p>
          <a:p>
            <a:r>
              <a:rPr lang="ru-RU" sz="2000" dirty="0" smtClean="0"/>
              <a:t>учитель МКОУСОШ с. Корляки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472" y="1600200"/>
            <a:ext cx="5429288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 Сергей </a:t>
            </a:r>
            <a:r>
              <a:rPr lang="ru-RU" dirty="0" err="1"/>
              <a:t>Баруздин</a:t>
            </a:r>
            <a:r>
              <a:rPr lang="ru-RU" dirty="0"/>
              <a:t> мальчишкой ушел на фронт, а серьезно печататься начал после окончания войны в 1946 году. Его фронтовые наблюдения нашли свое отражение во многих детских рассказах. Но описывал он в них не ужасы войны, а забавные случаи – «Простуженный ежик», о том, как солдаты лечили ежа, «Сложное поручение» - о раненом бегемоте. Присущее автору чувство юмора даже в то время позволяло ему с улыбкой смотреть на некоторые ситуации.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32514" y="1643050"/>
            <a:ext cx="2553323" cy="3399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Шел по улице солдат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         С. </a:t>
            </a:r>
            <a:r>
              <a:rPr lang="ru-RU" i="1" dirty="0" err="1" smtClean="0"/>
              <a:t>Баруздин</a:t>
            </a:r>
            <a:r>
              <a:rPr lang="ru-RU" i="1" dirty="0" smtClean="0"/>
              <a:t> </a:t>
            </a:r>
          </a:p>
          <a:p>
            <a:r>
              <a:rPr lang="ru-RU" sz="3200" dirty="0" smtClean="0"/>
              <a:t>«В стране друзей»</a:t>
            </a:r>
          </a:p>
          <a:p>
            <a:r>
              <a:rPr lang="ru-RU" sz="3200" dirty="0" smtClean="0"/>
              <a:t>«Нет силы сильнее»</a:t>
            </a:r>
          </a:p>
          <a:p>
            <a:r>
              <a:rPr lang="ru-RU" sz="3200" dirty="0" smtClean="0"/>
              <a:t>«Точно в цель»</a:t>
            </a:r>
            <a:endParaRPr lang="ru-RU" sz="3200" dirty="0"/>
          </a:p>
        </p:txBody>
      </p:sp>
      <p:pic>
        <p:nvPicPr>
          <p:cNvPr id="5" name="Содержимое 4" descr="C:\Users\Инна\Downloads\images.jpg"/>
          <p:cNvPicPr>
            <a:picLocks noGrp="1"/>
          </p:cNvPicPr>
          <p:nvPr>
            <p:ph sz="half" idx="1"/>
          </p:nvPr>
        </p:nvPicPr>
        <p:blipFill>
          <a:blip r:embed="rId2"/>
          <a:srcRect l="6121" t="5398" r="49626" b="11042"/>
          <a:stretch>
            <a:fillRect/>
          </a:stretch>
        </p:blipFill>
        <p:spPr bwMode="auto">
          <a:xfrm>
            <a:off x="714348" y="1857365"/>
            <a:ext cx="1714512" cy="221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Инна\Downloads\images.jpg"/>
          <p:cNvPicPr/>
          <p:nvPr/>
        </p:nvPicPr>
        <p:blipFill>
          <a:blip r:embed="rId3"/>
          <a:srcRect t="24841" r="5872" b="22273"/>
          <a:stretch>
            <a:fillRect/>
          </a:stretch>
        </p:blipFill>
        <p:spPr bwMode="auto">
          <a:xfrm>
            <a:off x="2500298" y="4429132"/>
            <a:ext cx="2219136" cy="18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Какими достоинствами должен обладать современный военнослужащий 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Быть умным</a:t>
            </a:r>
          </a:p>
          <a:p>
            <a:r>
              <a:rPr lang="ru-RU" dirty="0" smtClean="0"/>
              <a:t>Образованным </a:t>
            </a:r>
          </a:p>
          <a:p>
            <a:r>
              <a:rPr lang="ru-RU" dirty="0" smtClean="0"/>
              <a:t>Сильным </a:t>
            </a:r>
          </a:p>
          <a:p>
            <a:r>
              <a:rPr lang="ru-RU" dirty="0" smtClean="0"/>
              <a:t>Выносливым </a:t>
            </a:r>
          </a:p>
          <a:p>
            <a:r>
              <a:rPr lang="ru-RU" smtClean="0"/>
              <a:t>Милосердным </a:t>
            </a:r>
            <a:endParaRPr lang="ru-RU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857364"/>
            <a:ext cx="392909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7" grpId="1" build="p"/>
      <p:bldP spid="7" grpId="2" build="p"/>
      <p:bldP spid="7" grpId="3" build="p"/>
      <p:bldP spid="7" grpId="4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«Памятник неизвестному солдату»  г. Берлин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22684"/>
            <a:ext cx="3371531" cy="447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571612"/>
            <a:ext cx="3586599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Тема урока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                    Стихи и рассказы </a:t>
            </a:r>
          </a:p>
          <a:p>
            <a:pPr>
              <a:buNone/>
            </a:pPr>
            <a:r>
              <a:rPr lang="ru-RU" b="1" dirty="0" smtClean="0"/>
              <a:t>           о Великой Отечественной войне.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1676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571612"/>
            <a:ext cx="187818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500174"/>
            <a:ext cx="1714512" cy="261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30" y="1500174"/>
            <a:ext cx="1643074" cy="2577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 каких защитниках нашей родины вы читали на уроках чтения?</a:t>
            </a:r>
            <a:endParaRPr lang="ru-RU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857224" y="1488243"/>
            <a:ext cx="3071834" cy="4505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3200" b="1" dirty="0" smtClean="0">
                <a:solidFill>
                  <a:srgbClr val="FF0000"/>
                </a:solidFill>
              </a:rPr>
              <a:t>Дмитрий Донской</a:t>
            </a:r>
          </a:p>
          <a:p>
            <a:pPr algn="just">
              <a:buNone/>
            </a:pPr>
            <a:r>
              <a:rPr lang="ru-RU" sz="2400" dirty="0" smtClean="0"/>
              <a:t>         В 1380 году Дмитрий      Донской во </a:t>
            </a:r>
            <a:r>
              <a:rPr lang="ru-RU" sz="2400" dirty="0"/>
              <a:t>главе объединённых русских сил разбил в </a:t>
            </a:r>
            <a:r>
              <a:rPr lang="ru-RU" sz="2400" u="sng" dirty="0">
                <a:hlinkClick r:id="rId3"/>
              </a:rPr>
              <a:t>Куликовской </a:t>
            </a:r>
            <a:r>
              <a:rPr lang="ru-RU" sz="2400" dirty="0" smtClean="0">
                <a:hlinkClick r:id="rId3"/>
              </a:rPr>
              <a:t>битве</a:t>
            </a:r>
            <a:r>
              <a:rPr lang="ru-RU" sz="2400" dirty="0"/>
              <a:t> </a:t>
            </a:r>
            <a:r>
              <a:rPr lang="ru-RU" sz="2400" dirty="0" smtClean="0"/>
              <a:t>татарские </a:t>
            </a:r>
            <a:r>
              <a:rPr lang="ru-RU" sz="2400" dirty="0" smtClean="0"/>
              <a:t>войска </a:t>
            </a:r>
            <a:r>
              <a:rPr lang="ru-RU" sz="2400" dirty="0" smtClean="0"/>
              <a:t>Мамая</a:t>
            </a:r>
            <a:r>
              <a:rPr lang="ru-RU" sz="2400" dirty="0"/>
              <a:t>, за что был прозван Донским. 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   </a:t>
            </a:r>
            <a:r>
              <a:rPr lang="ru-RU" b="1" dirty="0" smtClean="0">
                <a:solidFill>
                  <a:srgbClr val="FF0000"/>
                </a:solidFill>
              </a:rPr>
              <a:t>Александр Невский </a:t>
            </a:r>
            <a:r>
              <a:rPr lang="ru-RU" dirty="0" smtClean="0"/>
              <a:t>  </a:t>
            </a:r>
            <a:r>
              <a:rPr lang="ru-RU" sz="2400" dirty="0" smtClean="0"/>
              <a:t>Сражение </a:t>
            </a:r>
            <a:r>
              <a:rPr lang="ru-RU" sz="2400" dirty="0"/>
              <a:t>на реке </a:t>
            </a:r>
            <a:r>
              <a:rPr lang="ru-RU" sz="2400" dirty="0" smtClean="0"/>
              <a:t> </a:t>
            </a:r>
            <a:r>
              <a:rPr lang="ru-RU" sz="2400" dirty="0" smtClean="0">
                <a:hlinkClick r:id="rId2" tooltip="Нева (река)"/>
              </a:rPr>
              <a:t>Неве</a:t>
            </a:r>
            <a:r>
              <a:rPr lang="ru-RU" sz="2400" dirty="0"/>
              <a:t> </a:t>
            </a:r>
            <a:r>
              <a:rPr lang="ru-RU" sz="2400" dirty="0" smtClean="0"/>
              <a:t> между   </a:t>
            </a:r>
            <a:r>
              <a:rPr lang="ru-RU" sz="2400" dirty="0"/>
              <a:t> </a:t>
            </a:r>
            <a:r>
              <a:rPr lang="ru-RU" sz="2400" dirty="0">
                <a:hlinkClick r:id="rId3" tooltip="Новгородская феодальная республика"/>
              </a:rPr>
              <a:t>новгородским</a:t>
            </a:r>
            <a:r>
              <a:rPr lang="ru-RU" sz="2400" dirty="0"/>
              <a:t> войском под командованием </a:t>
            </a:r>
            <a:r>
              <a:rPr lang="ru-RU" sz="2400" dirty="0" smtClean="0"/>
              <a:t>князя    </a:t>
            </a:r>
            <a:r>
              <a:rPr lang="ru-RU" sz="2400" dirty="0" smtClean="0">
                <a:hlinkClick r:id="rId4" tooltip="Александр Невский"/>
              </a:rPr>
              <a:t>Александра   Ярославича</a:t>
            </a:r>
            <a:r>
              <a:rPr lang="ru-RU" sz="2400" dirty="0"/>
              <a:t> </a:t>
            </a:r>
            <a:r>
              <a:rPr lang="ru-RU" sz="2400" dirty="0" smtClean="0"/>
              <a:t>     и </a:t>
            </a:r>
            <a:r>
              <a:rPr lang="ru-RU" sz="2400" dirty="0"/>
              <a:t>шведским отрядом. Александр Ярославич за победу и личную храбрость в бою получил почётное прозвище «Невский».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42910" y="1522052"/>
            <a:ext cx="2500330" cy="4891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Великая Отечественная война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        1941 -1945</a:t>
            </a:r>
          </a:p>
          <a:p>
            <a:pPr algn="ctr">
              <a:buNone/>
            </a:pPr>
            <a:r>
              <a:rPr lang="ru-RU" dirty="0" smtClean="0"/>
              <a:t>     Война длилась 4 года . Много людей погибло.</a:t>
            </a:r>
          </a:p>
          <a:p>
            <a:pPr algn="ctr">
              <a:buNone/>
            </a:pPr>
            <a:r>
              <a:rPr lang="ru-RU" dirty="0" smtClean="0"/>
              <a:t>Фашисты убивали даже мирных жителей, угоняли их в концлагеря, на работу в Германию. Война закончилась победой нашей страны. 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7521" y="2143116"/>
            <a:ext cx="4762533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Лев Кассиль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О каких подвигах солдат вы узнали из этого произведения?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Какие чувства вы испытывали ?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1" y="1667186"/>
            <a:ext cx="2651685" cy="376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Александр </a:t>
            </a:r>
            <a:r>
              <a:rPr lang="ru-RU" b="1" dirty="0" err="1" smtClean="0">
                <a:solidFill>
                  <a:srgbClr val="00B050"/>
                </a:solidFill>
              </a:rPr>
              <a:t>Трифонович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 Твардовский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О каких подвигах солдат вы узнали из этого произведения?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Какие чувства вы испытывали 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85926"/>
            <a:ext cx="2428892" cy="381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Сергей Алексеевич </a:t>
            </a:r>
            <a:r>
              <a:rPr lang="ru-RU" b="1" dirty="0" err="1" smtClean="0">
                <a:solidFill>
                  <a:srgbClr val="00B050"/>
                </a:solidFill>
              </a:rPr>
              <a:t>Баруздин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С</a:t>
            </a:r>
            <a:r>
              <a:rPr lang="ru-RU" dirty="0"/>
              <a:t>. А. </a:t>
            </a:r>
            <a:r>
              <a:rPr lang="ru-RU" dirty="0" err="1"/>
              <a:t>Баруздин</a:t>
            </a:r>
            <a:r>
              <a:rPr lang="ru-RU" dirty="0"/>
              <a:t> </a:t>
            </a:r>
            <a:r>
              <a:rPr lang="ru-RU" sz="2400" dirty="0"/>
              <a:t>родился </a:t>
            </a:r>
            <a:r>
              <a:rPr lang="ru-RU" sz="2400" dirty="0">
                <a:hlinkClick r:id="rId2" tooltip="22 июля"/>
              </a:rPr>
              <a:t>22 июля</a:t>
            </a:r>
            <a:r>
              <a:rPr lang="ru-RU" sz="2400" dirty="0"/>
              <a:t> </a:t>
            </a:r>
            <a:r>
              <a:rPr lang="ru-RU" sz="2400" dirty="0">
                <a:hlinkClick r:id="rId3" tooltip="1926 год"/>
              </a:rPr>
              <a:t>1926 года</a:t>
            </a:r>
            <a:r>
              <a:rPr lang="ru-RU" sz="2400" dirty="0"/>
              <a:t> в Москве. В </a:t>
            </a:r>
            <a:r>
              <a:rPr lang="ru-RU" sz="2400" dirty="0">
                <a:hlinkClick r:id="rId4" tooltip="1938 год"/>
              </a:rPr>
              <a:t>1938 году</a:t>
            </a:r>
            <a:r>
              <a:rPr lang="ru-RU" sz="2400" dirty="0"/>
              <a:t> опубликовал первые рассказы в детском </a:t>
            </a:r>
            <a:r>
              <a:rPr lang="ru-RU" sz="2400" dirty="0" smtClean="0"/>
              <a:t>журнале </a:t>
            </a:r>
            <a:r>
              <a:rPr lang="ru-RU" sz="2400" dirty="0" smtClean="0">
                <a:hlinkClick r:id="rId5" tooltip="Пионер (журнал)"/>
              </a:rPr>
              <a:t>«</a:t>
            </a:r>
            <a:r>
              <a:rPr lang="ru-RU" sz="2400" dirty="0">
                <a:hlinkClick r:id="rId5" tooltip="Пионер (журнал)"/>
              </a:rPr>
              <a:t>Пионер»</a:t>
            </a:r>
            <a:r>
              <a:rPr lang="ru-RU" sz="2400" dirty="0"/>
              <a:t>. </a:t>
            </a:r>
            <a:endParaRPr lang="ru-RU" sz="2400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</a:t>
            </a:r>
            <a:r>
              <a:rPr lang="ru-RU" sz="2400" dirty="0" smtClean="0"/>
              <a:t>Участник Великой Отечественной войны</a:t>
            </a:r>
            <a:r>
              <a:rPr lang="ru-RU" sz="2400" dirty="0"/>
              <a:t>. 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732174" y="1714488"/>
            <a:ext cx="3141326" cy="3869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266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Твои защитники Урок внеклассного чтения 2 класс</vt:lpstr>
      <vt:lpstr>Тема урока</vt:lpstr>
      <vt:lpstr>Слайд 3</vt:lpstr>
      <vt:lpstr>О каких защитниках нашей родины вы читали на уроках чтения?</vt:lpstr>
      <vt:lpstr>Слайд 5</vt:lpstr>
      <vt:lpstr>Великая Отечественная война</vt:lpstr>
      <vt:lpstr>Лев Кассиль</vt:lpstr>
      <vt:lpstr>Александр Трифонович  Твардовский</vt:lpstr>
      <vt:lpstr>Сергей Алексеевич Баруздин</vt:lpstr>
      <vt:lpstr>Слайд 10</vt:lpstr>
      <vt:lpstr>Шел по улице солдат</vt:lpstr>
      <vt:lpstr>Какими достоинствами должен обладать современный военнослужащий ? </vt:lpstr>
      <vt:lpstr>«Памятник неизвестному солдату»  г. Берлин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Твои защитники Урок внеклассного чтения 2 класс</dc:title>
  <dc:creator>Инна</dc:creator>
  <cp:lastModifiedBy>Инна</cp:lastModifiedBy>
  <cp:revision>15</cp:revision>
  <dcterms:created xsi:type="dcterms:W3CDTF">2013-02-10T17:40:59Z</dcterms:created>
  <dcterms:modified xsi:type="dcterms:W3CDTF">2013-02-10T20:03:18Z</dcterms:modified>
</cp:coreProperties>
</file>