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B76030-6A76-42A0-96D1-6EC0A180B2C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DFE9E20-7616-49E0-95B3-BF1A43351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428736"/>
            <a:ext cx="4267200" cy="21739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АЛЕКСАНДР</a:t>
            </a:r>
          </a:p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АЛЕКСАНДРОВИЧ</a:t>
            </a:r>
          </a:p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БЛОК</a:t>
            </a:r>
          </a:p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(1880-1921)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4" name="Рисунок 3" descr="Scan1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071546"/>
            <a:ext cx="245027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4941168"/>
            <a:ext cx="4783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Марченко Е.В.,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МБОУ СОШ №3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г. Красный Сулин, Ростовская обл.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500042"/>
            <a:ext cx="3885009" cy="598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НЕМНОГО  О ПИСАТЕЛЕ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Franklin Gothic Demi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РОДИЛСЯ  В ПЕТЕРБУРГЕ. ОТЕЦ- ФИЛОСОФ, ПРОФЕССОР  ВАРШАВСКОГО  УНИВЕРСИТЕТА, МАТЬ- ВНУЧКА  ИЗВЕСТНОГО  РУССКОГО  БОТАНИКА  А.Н. БЕКЕТОВА. РОДИТЕЛИ  САШИ  НЕДОЛГО  ЖИЛИ  ВМЕСТЕ.  ВОСПИТЫВАЛСЯ САША  В  ДОМЕ  СВОЕГО  ДЕДА, РЕКТОРА  ПЕТЕРБУРГСКОГО  УНИВЕРСИТЕТА</a:t>
            </a:r>
            <a:r>
              <a:rPr lang="ru-RU" dirty="0" smtClean="0">
                <a:latin typeface="Franklin Gothic Demi" pitchFamily="34" charset="0"/>
              </a:rPr>
              <a:t>.</a:t>
            </a:r>
            <a:endParaRPr lang="ru-RU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7498080" cy="52149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Demi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В  ДЕТСТВЕ  САША  ОЧЕНЬ  ЛЮБИЛ  ЧИТАТЬ. ОСОБЕННО  ЕМУ  НРАВИЛИСЬ  КНИГИ  О  ЖИВОТНЫХ  БРЕМА. ЛЮБИЛ  ЖИВОТНЫХ- ЛЮБИМЫЙ  ПЁС  АРАПКА.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  <a:latin typeface="Franklin Gothic Dem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  СОЧИНЯТЬ  НАЧАЛ В  СЕМЬ  ЛЕТ  РАССКАЗЫ,  СКАЗКИ,  СТИХИ,  СОСТАВЛЯЛ  РЕБУСЫ.  ВСЕ  СВОИ  СОЧИНЕНИЯ  ПОСВЯЩАЛ  МАМЕ.</a:t>
            </a:r>
            <a:endParaRPr lang="ru-RU" dirty="0">
              <a:solidFill>
                <a:schemeClr val="tx2">
                  <a:lumMod val="25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49808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 БЛОК  УЧИЛСЯ  НА ФИЛОЛОГИЧЕСКОМ  ФАКУЛЬТЕТЕ  ПЕТЕРБУРГСКОГО  УНИВЕРСИТЕТА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  В  1904  ГОДУ ВЫШЛА  ЕГО  ПЕРВАЯ  КНИГА  «СТИХИ  О  ПРЕКРАСНОЙ  ДАМЕ».ПОСЛЕ ВЫХОДА  КНИГИ  ЗАНЯЛ  ЦЕНТРАЛЬНОЕ  МЕСТО  СРЕДИ  ПОЭТОВ-СИМВОЛИСТОВ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   ВТОРАЯ  КНИГА СТИХОВ  БЛОКА  «НЕЧАЯННАЯ РАДОСТЬ» (1906 Г.) СДЕЛАЛА  ЕГО  ПОПУЛЯРНЫМ.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  <a:latin typeface="Franklin Gothic Dem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" pitchFamily="34" charset="0"/>
              </a:rPr>
              <a:t>  БЛОК  РАБОТАЛ  В  ИЗДАТЕЛЬСТВЕ «ВСЕМИРНАЯ  ЛИТЕРАТУРА», УЧРЕЖДЁННОМ  М. ГОРЬКИМ.</a:t>
            </a:r>
          </a:p>
          <a:p>
            <a:pPr>
              <a:buNone/>
            </a:pPr>
            <a:endParaRPr lang="ru-RU" dirty="0" smtClean="0">
              <a:latin typeface="Franklin Gothic Demi" pitchFamily="34" charset="0"/>
            </a:endParaRPr>
          </a:p>
          <a:p>
            <a:pPr>
              <a:buNone/>
            </a:pPr>
            <a:endParaRPr lang="ru-RU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Franklin Gothic Demi" pitchFamily="34" charset="0"/>
              </a:rPr>
              <a:t>ВЕСНОЙ  1921  ГОДА  У  БЛОКА  ПОЯВИЛИСЬ  ПРИЗНАКИ  БОЛЕЗНИ  СЕРДЦА.  УМЕР  И  ПОХОРОНЕН  В  САНКТ- ПЕТЕРБУРГЕ.</a:t>
            </a:r>
            <a:endParaRPr lang="ru-RU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ТВОРЧЕСТВО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 Cond" pitchFamily="34" charset="0"/>
              </a:rPr>
              <a:t> 1904 Г.- ПЕРВЫЙ  СБОРНИК  СТИХОВ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 Cond" pitchFamily="34" charset="0"/>
              </a:rPr>
              <a:t>                 «СТИХИ  О  ПРКРАСНОЙ  ДАМЕ»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 Cond" pitchFamily="34" charset="0"/>
              </a:rPr>
              <a:t>1906 Г.- ВТОРАЯ  КНИГА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 Cond" pitchFamily="34" charset="0"/>
              </a:rPr>
              <a:t>               «НЕЧАЯННАЯ  РАДОСТЬ»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 Cond" pitchFamily="34" charset="0"/>
              </a:rPr>
              <a:t>1907-1908 Г.- ЛИРИЧЕСКАЯ  ДРАМА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Franklin Gothic Demi Cond" pitchFamily="34" charset="0"/>
              </a:rPr>
              <a:t>                             «ПЕСНЯ  СУДЬБЫ»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1">
      <a:dk1>
        <a:sysClr val="windowText" lastClr="000000"/>
      </a:dk1>
      <a:lt1>
        <a:srgbClr val="DBEEF3"/>
      </a:lt1>
      <a:dk2>
        <a:srgbClr val="C6D9F0"/>
      </a:dk2>
      <a:lt2>
        <a:srgbClr val="CBCBFF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5858FF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</TotalTime>
  <Words>221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НЕМНОГО  О ПИСАТЕЛЕ</vt:lpstr>
      <vt:lpstr>Слайд 4</vt:lpstr>
      <vt:lpstr>Слайд 5</vt:lpstr>
      <vt:lpstr>Слайд 6</vt:lpstr>
      <vt:lpstr>Слайд 7</vt:lpstr>
      <vt:lpstr>ТВОРЧЕСТВО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</dc:creator>
  <cp:lastModifiedBy>1</cp:lastModifiedBy>
  <cp:revision>5</cp:revision>
  <dcterms:created xsi:type="dcterms:W3CDTF">2009-04-13T16:30:50Z</dcterms:created>
  <dcterms:modified xsi:type="dcterms:W3CDTF">2013-11-22T20:26:35Z</dcterms:modified>
</cp:coreProperties>
</file>