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16C556-A125-4BFF-8A88-9C7E9089DC56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6049B2-280A-4B02-B0B9-3B096A0091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16C556-A125-4BFF-8A88-9C7E9089DC56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6049B2-280A-4B02-B0B9-3B096A009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16C556-A125-4BFF-8A88-9C7E9089DC56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6049B2-280A-4B02-B0B9-3B096A009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16C556-A125-4BFF-8A88-9C7E9089DC56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6049B2-280A-4B02-B0B9-3B096A009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16C556-A125-4BFF-8A88-9C7E9089DC56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6049B2-280A-4B02-B0B9-3B096A0091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16C556-A125-4BFF-8A88-9C7E9089DC56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6049B2-280A-4B02-B0B9-3B096A009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16C556-A125-4BFF-8A88-9C7E9089DC56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6049B2-280A-4B02-B0B9-3B096A009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16C556-A125-4BFF-8A88-9C7E9089DC56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6049B2-280A-4B02-B0B9-3B096A009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16C556-A125-4BFF-8A88-9C7E9089DC56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6049B2-280A-4B02-B0B9-3B096A0091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16C556-A125-4BFF-8A88-9C7E9089DC56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6049B2-280A-4B02-B0B9-3B096A009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16C556-A125-4BFF-8A88-9C7E9089DC56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6049B2-280A-4B02-B0B9-3B096A0091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A16C556-A125-4BFF-8A88-9C7E9089DC56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66049B2-280A-4B02-B0B9-3B096A0091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4" y="1500174"/>
            <a:ext cx="3695696" cy="385765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Franklin Gothic Heavy" pitchFamily="34" charset="0"/>
              </a:rPr>
              <a:t>ВЛАДИМИР</a:t>
            </a:r>
          </a:p>
          <a:p>
            <a:r>
              <a:rPr lang="ru-RU" sz="3200" dirty="0" smtClean="0">
                <a:latin typeface="Franklin Gothic Heavy" pitchFamily="34" charset="0"/>
              </a:rPr>
              <a:t>ВЛАДИМИРОВИЧ</a:t>
            </a:r>
          </a:p>
          <a:p>
            <a:r>
              <a:rPr lang="ru-RU" sz="3200" dirty="0" smtClean="0">
                <a:latin typeface="Franklin Gothic Heavy" pitchFamily="34" charset="0"/>
              </a:rPr>
              <a:t>МАЯКОВСИЙ</a:t>
            </a:r>
          </a:p>
          <a:p>
            <a:r>
              <a:rPr lang="ru-RU" sz="3200" dirty="0" smtClean="0">
                <a:latin typeface="Franklin Gothic Heavy" pitchFamily="34" charset="0"/>
              </a:rPr>
              <a:t>(1893- 1830)</a:t>
            </a:r>
            <a:endParaRPr lang="ru-RU" sz="3200" dirty="0">
              <a:latin typeface="Franklin Gothic Heavy" pitchFamily="34" charset="0"/>
            </a:endParaRPr>
          </a:p>
        </p:txBody>
      </p:sp>
      <p:pic>
        <p:nvPicPr>
          <p:cNvPr id="4" name="Рисунок 3" descr="Scan10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214422"/>
            <a:ext cx="2338238" cy="3119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87624" y="5085184"/>
            <a:ext cx="47836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Марченко Е.В.,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МБОУ СОШ №3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г. Красный Сулин, Ростовская обл.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Franklin Gothic Heavy" pitchFamily="34" charset="0"/>
              </a:rPr>
              <a:t>1912 Г.- НАПЕЧАТАНЫ  ПЕРВЫЕ  СТИХИ.</a:t>
            </a:r>
          </a:p>
          <a:p>
            <a:r>
              <a:rPr lang="ru-RU" dirty="0" smtClean="0">
                <a:solidFill>
                  <a:srgbClr val="002060"/>
                </a:solidFill>
                <a:latin typeface="Franklin Gothic Heavy" pitchFamily="34" charset="0"/>
              </a:rPr>
              <a:t>1916 Г.- НАПЕЧАТАН  ПЕРВЫЙ САТИРИЧЕСКИЙ  СБОРНИК</a:t>
            </a:r>
          </a:p>
          <a:p>
            <a:r>
              <a:rPr lang="ru-RU" dirty="0" smtClean="0">
                <a:solidFill>
                  <a:srgbClr val="002060"/>
                </a:solidFill>
                <a:latin typeface="Franklin Gothic Heavy" pitchFamily="34" charset="0"/>
              </a:rPr>
              <a:t>1917-1920 Г.Г.- ОПУБЛИКОВАНЫ  ПОЭМЫ  «ВЛАДИМИР  ИЛЬИЧ», «ХОРОШО!», «ВО ВЕСЬ ГОЛОС».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Franklin Gothic Heavy" pitchFamily="34" charset="0"/>
              </a:rPr>
              <a:t>  ПЬЕСЫ  «БАНЯ», «КЛОП»</a:t>
            </a:r>
            <a:endParaRPr lang="ru-RU" dirty="0">
              <a:solidFill>
                <a:srgbClr val="002060"/>
              </a:solidFill>
              <a:latin typeface="Franklin Gothic Heavy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857232"/>
            <a:ext cx="4933192" cy="48006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Franklin Gothic Heavy" pitchFamily="34" charset="0"/>
              </a:rPr>
              <a:t>   САМОЕ  ИЗВЕСТНОЕ  ПРОИЗВЕДЕНИЕ  ВЛАДИМИРА  ВЛАДИМИРОВИЧА  МАЯКОВСКОГО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Franklin Gothic Heavy" pitchFamily="34" charset="0"/>
              </a:rPr>
              <a:t>    ДЛЯ  ДЕТЕЙ  СТИХОТВОРЕНИЕ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Franklin Gothic Heavy" pitchFamily="34" charset="0"/>
              </a:rPr>
              <a:t> «ЧТО ТАКОЕ  ХОРОШО И ЧТО ТАКОЕ ПЛОХО».</a:t>
            </a:r>
            <a:endParaRPr lang="ru-RU" dirty="0">
              <a:solidFill>
                <a:srgbClr val="002060"/>
              </a:solidFill>
              <a:latin typeface="Franklin Gothic Heavy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an101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357166"/>
            <a:ext cx="4500594" cy="6028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НЕМНОГО  О  ПИСАТЕЛЕ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285860"/>
            <a:ext cx="7498080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Franklin Gothic Heavy" pitchFamily="34" charset="0"/>
              </a:rPr>
              <a:t>   ВЛАДИМИР  МАЯКОВСКИЙ  РОДИЛСЯ  В  ГРУЗИНСКОМ  СЕЛЕ БАГДАДИ  В  СЕМЬЕ  ЛЕСНИЧЬЕГО. ПЕРВЫМИ  ЕГО УЧИТЕЛЯМИ  БЫЛИ  МАТЬ  И  СЁСТРЫ.  АРИФМЕТИКА  ДАВАЛАСЬ  ТРУДНО, НО ЧИТАТЬ «ВЫУЧИЛСЯ»  С  УДОВОЛЬСТВИЕМ.</a:t>
            </a:r>
            <a:endParaRPr lang="ru-RU" dirty="0">
              <a:solidFill>
                <a:srgbClr val="002060"/>
              </a:solidFill>
              <a:latin typeface="Franklin Gothic Heavy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Franklin Gothic Heavy" pitchFamily="34" charset="0"/>
              </a:rPr>
              <a:t>   В  1902 ГОДУ  ПОСТУПИЛ  В КУТАИССКУЮ  ГИМНАЗИЮ.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Franklin Gothic Heavy" pitchFamily="34" charset="0"/>
              </a:rPr>
              <a:t>   В  1906 ГОДУ  ПОСЛЕ  СМЕРТИ  ОТЦА ПЕРЕЕХАЛ  В  МОСКВУ.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Franklin Gothic Heavy" pitchFamily="34" charset="0"/>
              </a:rPr>
              <a:t>   С  1908 ГОДА  УЧИЛСЯ  В  СТРОГАНОВСКОМ  УЧИЛИЩЕ.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785794"/>
            <a:ext cx="7498080" cy="546260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Franklin Gothic Heavy" pitchFamily="34" charset="0"/>
              </a:rPr>
              <a:t>   </a:t>
            </a:r>
            <a:r>
              <a:rPr lang="ru-RU" dirty="0" smtClean="0">
                <a:solidFill>
                  <a:srgbClr val="002060"/>
                </a:solidFill>
                <a:latin typeface="Franklin Gothic Heavy" pitchFamily="34" charset="0"/>
              </a:rPr>
              <a:t>В  1911  ГОДУ  УЧИЛСЯ  В  МОСКОВСКОМ  УЧИЛИЩЕ  ВАЯНИЯ  И  ЗОДЧЕСТВА. ПРОБОВАЛ  СОЧИНЯТЬ  САМ. 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Franklin Gothic Heavy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Franklin Gothic Heavy" pitchFamily="34" charset="0"/>
              </a:rPr>
              <a:t>    АКТИВНО  УЧАСТВОВАЛ  В  РЕВОЛЮЦИОННОМ  ДВИЖЕНИИ, БЫЛ  АРЕСТОВАН.</a:t>
            </a:r>
            <a:endParaRPr lang="ru-RU" dirty="0">
              <a:solidFill>
                <a:srgbClr val="002060"/>
              </a:solidFill>
              <a:latin typeface="Franklin Gothic Heavy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Franklin Gothic Heavy" pitchFamily="34" charset="0"/>
              </a:rPr>
              <a:t>   В  1912  ГОДУ  БЫЛИ  НАПЕЧАТАНЫ  ПЕРВЫЕ  СТИХИ  МАЯКОВСКОГО.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Franklin Gothic Heavy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Franklin Gothic Heavy" pitchFamily="34" charset="0"/>
              </a:rPr>
              <a:t>   В  НАЧАЛЕ  ПЕРВОЙ  МИРОВОЙ  ВОЙНЫ  СОЧИНЯЛ  НАДПИСИ  К  ОТКРЫТКАМ  ПАТРИОТИЧЕСКОГО  СОДЕРЖАНИЯ.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642918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Franklin Gothic Heavy" pitchFamily="34" charset="0"/>
              </a:rPr>
              <a:t>  В  1916  ГОДУ  ИЗДАТЕЛЬСТВО  «ПАРУС»  ВЫПУСТИЛО  ПЕРВЫЙ  ПОЭТИЧЕСКИЙ  СБОРНИК  МАЯКОВСКОГО. АКТИВНО  ПИСАЛ  ДЛЯ  МНОГИХ  ГАЗЕТ  И  ЖУРНАЛОВ.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Franklin Gothic Heavy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Franklin Gothic Heavy" pitchFamily="34" charset="0"/>
              </a:rPr>
              <a:t>  В 20-Х ГОДАХ  ПОБЫВАЛ  В  ПАРИЖЕ, БЕРЛИНЕ, США.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Franklin Gothic Heavy" pitchFamily="34" charset="0"/>
            </a:endParaRP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Franklin Gothic Heavy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аяковский на авторской выставке  20 лет работы 1930 го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285728"/>
            <a:ext cx="4297169" cy="5657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72198" y="1000108"/>
            <a:ext cx="29036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Franklin Gothic Heavy" pitchFamily="34" charset="0"/>
              </a:rPr>
              <a:t>В.В.МАЯКОВСКИЙ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Franklin Gothic Heavy" pitchFamily="34" charset="0"/>
              </a:rPr>
              <a:t>НА  АВТОРСКОЙ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Franklin Gothic Heavy" pitchFamily="34" charset="0"/>
              </a:rPr>
              <a:t> ВЫСТАВКЕ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Franklin Gothic Heavy" pitchFamily="34" charset="0"/>
              </a:rPr>
              <a:t>«20 ЛЕТ  РАБОТЫ»,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Franklin Gothic Heavy" pitchFamily="34" charset="0"/>
              </a:rPr>
              <a:t>1930 ГОД</a:t>
            </a:r>
            <a:endParaRPr lang="ru-RU" sz="2400" dirty="0">
              <a:solidFill>
                <a:srgbClr val="002060"/>
              </a:solidFill>
              <a:latin typeface="Franklin Gothic Heavy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571612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002060"/>
                </a:solidFill>
                <a:latin typeface="Franklin Gothic Heavy" pitchFamily="34" charset="0"/>
              </a:rPr>
              <a:t>ПЕРСОНАЛЬНАЯ  ВЫСТАВКА  МАЯКОВСКОГО БЫЛА  ОБОЙДЕНА  МОЛЧАНИЕМ, ПЬЕСА «БАНЯ»  ПОТЕРПЕЛА  ПРОВАЛ НА  СЦЕНЕ.  ТЯЖЕЛО  ПЕРЕЖИВАЛ  НЕУДАЧИ. ТРАГИЧЕСКИ  ПОГИБ  В  1930  ГОДУ.</a:t>
            </a:r>
            <a:endParaRPr lang="ru-RU" dirty="0">
              <a:solidFill>
                <a:srgbClr val="002060"/>
              </a:solidFill>
              <a:latin typeface="Franklin Gothic Heavy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10">
      <a:dk1>
        <a:sysClr val="windowText" lastClr="000000"/>
      </a:dk1>
      <a:lt1>
        <a:srgbClr val="DBEEF3"/>
      </a:lt1>
      <a:dk2>
        <a:srgbClr val="1F497D"/>
      </a:dk2>
      <a:lt2>
        <a:srgbClr val="CBCBFF"/>
      </a:lt2>
      <a:accent1>
        <a:srgbClr val="31859B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</TotalTime>
  <Words>269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Слайд 1</vt:lpstr>
      <vt:lpstr>Слайд 2</vt:lpstr>
      <vt:lpstr>НЕМНОГО  О  ПИСАТЕЛЕ</vt:lpstr>
      <vt:lpstr>Слайд 4</vt:lpstr>
      <vt:lpstr>Слайд 5</vt:lpstr>
      <vt:lpstr>Слайд 6</vt:lpstr>
      <vt:lpstr>Слайд 7</vt:lpstr>
      <vt:lpstr>Слайд 8</vt:lpstr>
      <vt:lpstr>Слайд 9</vt:lpstr>
      <vt:lpstr>ТВОРЧСТВО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кал</dc:creator>
  <cp:lastModifiedBy>1</cp:lastModifiedBy>
  <cp:revision>5</cp:revision>
  <dcterms:created xsi:type="dcterms:W3CDTF">2009-04-13T16:52:36Z</dcterms:created>
  <dcterms:modified xsi:type="dcterms:W3CDTF">2013-11-22T20:24:42Z</dcterms:modified>
</cp:coreProperties>
</file>