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FE3B5-841D-479A-8804-C95B6C07E668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8B8D6-7BD6-4C45-B4FB-DE2558508D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FE3B5-841D-479A-8804-C95B6C07E668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8B8D6-7BD6-4C45-B4FB-DE2558508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FE3B5-841D-479A-8804-C95B6C07E668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8B8D6-7BD6-4C45-B4FB-DE2558508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FE3B5-841D-479A-8804-C95B6C07E668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8B8D6-7BD6-4C45-B4FB-DE2558508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FE3B5-841D-479A-8804-C95B6C07E668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8B8D6-7BD6-4C45-B4FB-DE2558508D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FE3B5-841D-479A-8804-C95B6C07E668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8B8D6-7BD6-4C45-B4FB-DE2558508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FE3B5-841D-479A-8804-C95B6C07E668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8B8D6-7BD6-4C45-B4FB-DE2558508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FE3B5-841D-479A-8804-C95B6C07E668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8B8D6-7BD6-4C45-B4FB-DE2558508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FE3B5-841D-479A-8804-C95B6C07E668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8B8D6-7BD6-4C45-B4FB-DE2558508D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FE3B5-841D-479A-8804-C95B6C07E668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8B8D6-7BD6-4C45-B4FB-DE2558508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FE3B5-841D-479A-8804-C95B6C07E668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8B8D6-7BD6-4C45-B4FB-DE2558508D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85FE3B5-841D-479A-8804-C95B6C07E668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EC8B8D6-7BD6-4C45-B4FB-DE2558508D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57818" y="1850064"/>
            <a:ext cx="3481382" cy="17526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>
                    <a:lumMod val="25000"/>
                  </a:schemeClr>
                </a:solidFill>
                <a:latin typeface="Franklin Gothic Demi Cond" pitchFamily="34" charset="0"/>
              </a:rPr>
              <a:t>ВСЕВОЛОД</a:t>
            </a:r>
          </a:p>
          <a:p>
            <a:r>
              <a:rPr lang="ru-RU" sz="3200" b="1" dirty="0" smtClean="0">
                <a:solidFill>
                  <a:schemeClr val="tx2">
                    <a:lumMod val="25000"/>
                  </a:schemeClr>
                </a:solidFill>
                <a:latin typeface="Franklin Gothic Demi Cond" pitchFamily="34" charset="0"/>
              </a:rPr>
              <a:t>МИХАЙЛОВИЧ  </a:t>
            </a:r>
          </a:p>
          <a:p>
            <a:r>
              <a:rPr lang="ru-RU" sz="3200" b="1" dirty="0" smtClean="0">
                <a:solidFill>
                  <a:schemeClr val="tx2">
                    <a:lumMod val="25000"/>
                  </a:schemeClr>
                </a:solidFill>
                <a:latin typeface="Franklin Gothic Demi Cond" pitchFamily="34" charset="0"/>
              </a:rPr>
              <a:t>ГАРШИН</a:t>
            </a:r>
          </a:p>
          <a:p>
            <a:r>
              <a:rPr lang="ru-RU" sz="3200" b="1" dirty="0" smtClean="0">
                <a:solidFill>
                  <a:schemeClr val="tx2">
                    <a:lumMod val="25000"/>
                  </a:schemeClr>
                </a:solidFill>
                <a:latin typeface="Franklin Gothic Demi Cond" pitchFamily="34" charset="0"/>
              </a:rPr>
              <a:t>(1855-1888)</a:t>
            </a:r>
            <a:endParaRPr lang="ru-RU" sz="3200" b="1" dirty="0">
              <a:solidFill>
                <a:schemeClr val="tx2">
                  <a:lumMod val="25000"/>
                </a:schemeClr>
              </a:solidFill>
              <a:latin typeface="Franklin Gothic Demi Cond" pitchFamily="34" charset="0"/>
            </a:endParaRPr>
          </a:p>
        </p:txBody>
      </p:sp>
      <p:pic>
        <p:nvPicPr>
          <p:cNvPr id="4" name="Рисунок 3" descr="ВСЕВОЛОД ГАРШИ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1571612"/>
            <a:ext cx="2214578" cy="270482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bliqueTopRigh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" name="TextBox 4"/>
          <p:cNvSpPr txBox="1"/>
          <p:nvPr/>
        </p:nvSpPr>
        <p:spPr>
          <a:xfrm>
            <a:off x="1259632" y="4941168"/>
            <a:ext cx="47836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Марченко Е.В.,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МБОУ СОШ №3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г. Красный Сулин, Ростовская обл.</a:t>
            </a:r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ВСЕВОЛОД ГАРШИН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428604"/>
            <a:ext cx="4786346" cy="588321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НЕМНОГО  О ПИСАТЕЛЕ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571612"/>
            <a:ext cx="7790712" cy="37147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</a:t>
            </a:r>
            <a:r>
              <a:rPr lang="ru-RU" b="1" i="1" dirty="0" smtClean="0">
                <a:solidFill>
                  <a:srgbClr val="002060"/>
                </a:solidFill>
                <a:latin typeface="Franklin Gothic Demi Cond" pitchFamily="34" charset="0"/>
              </a:rPr>
              <a:t>ВСЕВОЛОД  ГАРШИН  РОДИЛСЯ  В  СЕМЬЕ  ВОЕННОГО, ОФИЦЕРА, ЧАСТО ПЕРЕЕЗЖАЛ  С  МЕСТА  НА  МЕСТО. В  5  ЛЕТ  ОСТАЛСЯ  ЖИТЬ  С  ОТЦОМ.  С  ДЕТСТВА  ПИСАТЕЛЬ  ЛЮБИЛ  БОТАНИКУ,  СОБИРАЛ  ГЕРБАРИИ. </a:t>
            </a:r>
            <a:endParaRPr lang="ru-RU" b="1" i="1" dirty="0">
              <a:solidFill>
                <a:srgbClr val="002060"/>
              </a:solidFill>
              <a:latin typeface="Franklin Gothic Demi Con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Franklin Gothic Demi Cond" pitchFamily="34" charset="0"/>
              </a:rPr>
              <a:t>   ПОСЛЕ  ОКОНЧАНИИ ГИМНАЗИИ  ПОСТУПИЛ  В  ГОРНЫЙ  ИНСТИТУТ, УВЛЕКАЛСЯ  ЖИВОПИСЬЮ, ПИСАЛ  СТАТЬИ  О  ХУДОЖЕСТВЕННЫХ  ВЫСТАВКАХ.  ПРИНИМАЛ  УЧАСТИЕ  В  БОЛГАРСКОМ  ПОХОДЕ  ВО  ВРЕМЯ  ВОЙНЫ  РОССИИ  С  ТУРЦИЕЙ. БЫЛ  РАНЕН. ТОГДА  И  НАЧАЛ  ПИСАТЬ  РАССКАЗЫ.</a:t>
            </a:r>
            <a:endParaRPr lang="ru-RU" dirty="0">
              <a:latin typeface="Franklin Gothic Demi Cond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4480" y="2000240"/>
            <a:ext cx="60007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Franklin Gothic Demi Cond" pitchFamily="34" charset="0"/>
              </a:rPr>
              <a:t>ПРОЖИЛ  КОРОТКУЮ  ТРАГИЧЕСКУЮ  ЖИЗНЬ. ПОКОНЧИЛ  С  СОБОЙ,  БРОСИВШИСЬ   В  ЛЕСТНИЧНЫЙ  ПРОЛЁТ. </a:t>
            </a:r>
            <a:endParaRPr lang="ru-RU" sz="3600" b="1" i="1" dirty="0">
              <a:solidFill>
                <a:srgbClr val="002060"/>
              </a:solidFill>
              <a:latin typeface="Franklin Gothic Demi Cond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8215338" cy="79690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ИНТЕРЕСНЫЕ  ФАКТЫ ИЗ  ЖИЗНИ  ПИСАТЕЛЯ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4572008"/>
            <a:ext cx="3286148" cy="228599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</a:rPr>
              <a:t>     </a:t>
            </a:r>
            <a:r>
              <a:rPr lang="ru-RU" sz="2000" b="1" i="1" dirty="0" smtClean="0">
                <a:solidFill>
                  <a:srgbClr val="002060"/>
                </a:solidFill>
                <a:latin typeface="Franklin Gothic Demi Cond" pitchFamily="34" charset="0"/>
              </a:rPr>
              <a:t>ИЗВЕСТНЫЙ  РУССКИЙ ХУДОЖНИК   ИЛЬЯ  РЕПИН  ПИСАЛ  С  ГАРШИНА   ГЕРОЯ  СВОЕЙ  ИЗВЕСТНОЙ  КАРТИНЫ 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Franklin Gothic Demi Cond" pitchFamily="34" charset="0"/>
              </a:rPr>
              <a:t>    «НЕ  ЖДАЛИ».  </a:t>
            </a:r>
            <a:endParaRPr lang="ru-RU" sz="2000" b="1" i="1" dirty="0">
              <a:solidFill>
                <a:srgbClr val="002060"/>
              </a:solidFill>
              <a:latin typeface="Franklin Gothic Demi Cond" pitchFamily="34" charset="0"/>
            </a:endParaRPr>
          </a:p>
        </p:txBody>
      </p:sp>
      <p:pic>
        <p:nvPicPr>
          <p:cNvPr id="5" name="Рисунок 4" descr="РЕПИН НЕ ЖДАЛ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0496" y="1071546"/>
            <a:ext cx="4884999" cy="45720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4" name="Рисунок 3" descr="ИЛЬЯ  РЕПИ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1538" y="1142984"/>
            <a:ext cx="2571768" cy="319940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/>
          <a:lstStyle/>
          <a:p>
            <a:r>
              <a:rPr lang="ru-RU" dirty="0" smtClean="0"/>
              <a:t>ТВОРЧЕСТВО: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47800"/>
            <a:ext cx="8572528" cy="480060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Franklin Gothic Demi Cond" pitchFamily="34" charset="0"/>
              </a:rPr>
              <a:t>1876Г.-ПЕРВАЯ  ПУБЛИКАЦИЯ, САТИРИЧЕСКИЙ  ОЧЕРК «ПОДЛИННАЯ ИСТОРИЯ ЭНСКОГО  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Franklin Gothic Demi Cond" pitchFamily="34" charset="0"/>
              </a:rPr>
              <a:t>                 ЗЕМСКОГО  СОБРАНИЯ.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Franklin Gothic Demi Cond" pitchFamily="34" charset="0"/>
              </a:rPr>
              <a:t>1884 Г.- СКАЗКА ДЛЯ ДЕТЕЙ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Franklin Gothic Demi Cond" pitchFamily="34" charset="0"/>
              </a:rPr>
              <a:t>                     «ЖАБА И ЦВЕТОК»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Franklin Gothic Demi Cond" pitchFamily="34" charset="0"/>
              </a:rPr>
              <a:t>1887 Г.- СКАЗКА 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Franklin Gothic Demi Cond" pitchFamily="34" charset="0"/>
              </a:rPr>
              <a:t>                     «ЛЯГУШКА -ПУТЕШЕСТВЕННИЦА», 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Franklin Gothic Demi Cond" pitchFamily="34" charset="0"/>
              </a:rPr>
              <a:t>                     ОПУБЛИКОВАНА  В  ДЕТСКОМ  ЖУРНАЛЕ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Franklin Gothic Demi Cond" pitchFamily="34" charset="0"/>
              </a:rPr>
              <a:t>                     «РОДНИК».</a:t>
            </a:r>
            <a:endParaRPr lang="ru-RU" b="1" dirty="0">
              <a:solidFill>
                <a:srgbClr val="002060"/>
              </a:solidFill>
              <a:latin typeface="Franklin Gothic Demi Con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10">
      <a:dk1>
        <a:sysClr val="windowText" lastClr="000000"/>
      </a:dk1>
      <a:lt1>
        <a:srgbClr val="DBEEF3"/>
      </a:lt1>
      <a:dk2>
        <a:srgbClr val="1F497D"/>
      </a:dk2>
      <a:lt2>
        <a:srgbClr val="CBCBFF"/>
      </a:lt2>
      <a:accent1>
        <a:srgbClr val="31859B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65</TotalTime>
  <Words>182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Слайд 1</vt:lpstr>
      <vt:lpstr>Слайд 2</vt:lpstr>
      <vt:lpstr>НЕМНОГО  О ПИСАТЕЛЕ </vt:lpstr>
      <vt:lpstr>Слайд 4</vt:lpstr>
      <vt:lpstr>Слайд 5</vt:lpstr>
      <vt:lpstr>ИНТЕРЕСНЫЕ  ФАКТЫ ИЗ  ЖИЗНИ  ПИСАТЕЛЯ</vt:lpstr>
      <vt:lpstr>ТВОРЧЕСТВО: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кал</dc:creator>
  <cp:lastModifiedBy>1</cp:lastModifiedBy>
  <cp:revision>9</cp:revision>
  <dcterms:created xsi:type="dcterms:W3CDTF">2009-03-09T16:02:56Z</dcterms:created>
  <dcterms:modified xsi:type="dcterms:W3CDTF">2013-11-22T20:26:20Z</dcterms:modified>
</cp:coreProperties>
</file>