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0%D0%B7%D0%B0%D0%BD%D1%8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3372" y="359898"/>
            <a:ext cx="4695828" cy="49979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Шварц </a:t>
            </a:r>
            <a:br>
              <a:rPr lang="ru-RU" sz="54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54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Евгений Львович</a:t>
            </a:r>
            <a:br>
              <a:rPr lang="ru-RU" sz="54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5400" b="1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</a:rPr>
              <a:t> (1896 - 1958</a:t>
            </a: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кал\Pictures\работа\литература\писатели\шварц е\евгений швар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857232"/>
            <a:ext cx="3267568" cy="3643338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1331640" y="4941168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428604"/>
            <a:ext cx="8005026" cy="58197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Евгений Шварц родился в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hlinkClick r:id="rId2" tooltip="Казань"/>
              </a:rPr>
              <a:t>Казани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в семье Льва Борисовича  Шварца  и Марии Федоровны Шелковой . Отец-врач-хирург, мать окончила акушерские курсы. 	Детство Шварца прошло в г.Майкопе. Шварц не окончил юридический факультет Московского университета, где учился в первые годы после Октябрьской революции 1917, поскольку начал играть в театрах-студиях – сначала в Ростове-на-Дону, а с 1921 в Петрограде, в «Театральной мастерской».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86215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Несмотря на восторженные отзывы о его актёрской игре, он оставил сцену в начале 1920-х годов и работал литературным секретарем К.И.Чуковского, а в 1923–1924 – журналистом различных изданий г.Донецка:  журнала «Забой» и газеты «Кочегарка», для которой сочинял стихотворные фельетоны под псевдонимом Дед Сарай. Сотрудничал с журналом «Ленинград».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В 1924 Шварц вернулся в Ленинград, работал в детской редакции Госиздата под руководством С.Маршака. Одной из главных его обязанностей была помощь дебютантам, писал детские рассказы и стихи для журналов «Чиж» и «Еж» (Рассказ старой балалайки, 1925, и др.), издавал детские книги. 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1929 Шварц написал свою первую пьесу «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Ундервуд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».    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 В годы Великой Отечественной войны Шварц был эвакуирован из блокадного Ленинграда в Киров (Вятку) и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Сталинабад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(Душанбе). Работал над пьесой «Дракон» (1943), которая была поставлена уже после войны.</a:t>
            </a:r>
          </a:p>
          <a:p>
            <a:pPr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После войны общественное положение драматурга было нелегким. Об этом свидетельствует его Автобиография, написанная в 1949 и изданная в 1982 в Париже. При жизни Сталина пьесы Шварца не ставились.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 В 1956 был издан первый сборник его пьес, по ним снова начали ставить спектакли – и в СССР, и за рубежом. </a:t>
            </a:r>
          </a:p>
          <a:p>
            <a:pPr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0676" y="500042"/>
            <a:ext cx="5933324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Шварц написал около 25 пьес, не все они изданы. По его сценариям поставлены фильмы Первоклассница, Золушка, Дон-Кихот, в которых снимались блистательные актеры Э.Гарин,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Я.Жеймо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, Ф.Раневская, Н.Черкасов, Ю.Толубеев и др.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		Умер Шварц в Ленинграде 15 января 1958.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http://www.litra.ru/public/photo/writer/003638511907240817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2714644" cy="2428892"/>
          </a:xfrm>
          <a:prstGeom prst="rect">
            <a:avLst/>
          </a:prstGeom>
          <a:ln w="1270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1">
      <a:dk1>
        <a:sysClr val="windowText" lastClr="000000"/>
      </a:dk1>
      <a:lt1>
        <a:srgbClr val="DBEEF3"/>
      </a:lt1>
      <a:dk2>
        <a:srgbClr val="C6D9F0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5858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16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Шварц  Евгений Львович  (1896 - 1958)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Шварц  Евгений Львович  (1896 - 1958)  </dc:title>
  <dc:creator>кал</dc:creator>
  <cp:lastModifiedBy>1</cp:lastModifiedBy>
  <cp:revision>3</cp:revision>
  <dcterms:created xsi:type="dcterms:W3CDTF">2009-12-13T08:13:58Z</dcterms:created>
  <dcterms:modified xsi:type="dcterms:W3CDTF">2013-11-22T20:26:04Z</dcterms:modified>
</cp:coreProperties>
</file>