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0" r:id="rId2"/>
    <p:sldId id="279" r:id="rId3"/>
    <p:sldId id="261" r:id="rId4"/>
    <p:sldId id="280" r:id="rId5"/>
    <p:sldId id="262" r:id="rId6"/>
    <p:sldId id="264" r:id="rId7"/>
    <p:sldId id="265" r:id="rId8"/>
    <p:sldId id="28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CB4AB0-45F9-43E0-BCAF-54FE46A692B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9580ED0-CBEE-487C-B469-7131EB60C803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Ролевые и </a:t>
          </a:r>
          <a:r>
            <a:rPr lang="ru-RU" dirty="0" err="1" smtClean="0"/>
            <a:t>психогимнастические</a:t>
          </a:r>
          <a:r>
            <a:rPr lang="ru-RU" dirty="0" smtClean="0"/>
            <a:t> игры </a:t>
          </a:r>
          <a:endParaRPr lang="ru-RU" dirty="0"/>
        </a:p>
      </dgm:t>
    </dgm:pt>
    <dgm:pt modelId="{07D42DE8-DBC1-462A-A3F7-26E302561AC9}" type="parTrans" cxnId="{FAEC01B7-B975-46A5-B3FD-91D5438FC2C6}">
      <dgm:prSet/>
      <dgm:spPr/>
      <dgm:t>
        <a:bodyPr/>
        <a:lstStyle/>
        <a:p>
          <a:endParaRPr lang="ru-RU"/>
        </a:p>
      </dgm:t>
    </dgm:pt>
    <dgm:pt modelId="{6F85B92B-5BBA-4E2B-A496-54393D2177D6}" type="sibTrans" cxnId="{FAEC01B7-B975-46A5-B3FD-91D5438FC2C6}">
      <dgm:prSet/>
      <dgm:spPr/>
      <dgm:t>
        <a:bodyPr/>
        <a:lstStyle/>
        <a:p>
          <a:endParaRPr lang="ru-RU"/>
        </a:p>
      </dgm:t>
    </dgm:pt>
    <dgm:pt modelId="{41907A4C-2284-44F4-915D-5E3249A3D3F9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Коммуникативные игры; игры и задания направленные на развитие произвольности</a:t>
          </a:r>
          <a:endParaRPr lang="ru-RU" dirty="0"/>
        </a:p>
      </dgm:t>
    </dgm:pt>
    <dgm:pt modelId="{9B21FEB6-AB6F-4FCC-810B-4F3C351D14DF}" type="parTrans" cxnId="{7980E3F5-39A9-4F2B-8804-3B9363C0A9D0}">
      <dgm:prSet/>
      <dgm:spPr/>
      <dgm:t>
        <a:bodyPr/>
        <a:lstStyle/>
        <a:p>
          <a:endParaRPr lang="ru-RU"/>
        </a:p>
      </dgm:t>
    </dgm:pt>
    <dgm:pt modelId="{0D6102E5-1CAC-488A-961B-5EDF3E8F3A02}" type="sibTrans" cxnId="{7980E3F5-39A9-4F2B-8804-3B9363C0A9D0}">
      <dgm:prSet/>
      <dgm:spPr/>
      <dgm:t>
        <a:bodyPr/>
        <a:lstStyle/>
        <a:p>
          <a:endParaRPr lang="ru-RU"/>
        </a:p>
      </dgm:t>
    </dgm:pt>
    <dgm:pt modelId="{B3C24C5C-74EB-4852-AFA2-F3A2582FAA5B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Эмоционально-символические методы; релаксационные методы</a:t>
          </a:r>
          <a:endParaRPr lang="ru-RU" dirty="0"/>
        </a:p>
      </dgm:t>
    </dgm:pt>
    <dgm:pt modelId="{6C820D31-EF07-40EC-83DB-BB13A296DBDB}" type="parTrans" cxnId="{FF55053B-D670-4A44-871E-54782ECDC416}">
      <dgm:prSet/>
      <dgm:spPr/>
      <dgm:t>
        <a:bodyPr/>
        <a:lstStyle/>
        <a:p>
          <a:endParaRPr lang="ru-RU"/>
        </a:p>
      </dgm:t>
    </dgm:pt>
    <dgm:pt modelId="{FEE4D3E2-621B-45ED-8317-7BBCBA56E670}" type="sibTrans" cxnId="{FF55053B-D670-4A44-871E-54782ECDC416}">
      <dgm:prSet/>
      <dgm:spPr/>
      <dgm:t>
        <a:bodyPr/>
        <a:lstStyle/>
        <a:p>
          <a:endParaRPr lang="ru-RU"/>
        </a:p>
      </dgm:t>
    </dgm:pt>
    <dgm:pt modelId="{1E58997A-E917-4F31-BCAB-FFAEA64B1D6F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Игры, направленные на развитие воображения; задания с использованием терапевтических метафор</a:t>
          </a:r>
          <a:endParaRPr lang="ru-RU" dirty="0"/>
        </a:p>
      </dgm:t>
    </dgm:pt>
    <dgm:pt modelId="{8745CCF0-C488-4AAF-B830-A3FFC6F916F6}" type="parTrans" cxnId="{CA014872-6232-4922-B209-A3F9A3592469}">
      <dgm:prSet/>
      <dgm:spPr/>
      <dgm:t>
        <a:bodyPr/>
        <a:lstStyle/>
        <a:p>
          <a:endParaRPr lang="ru-RU"/>
        </a:p>
      </dgm:t>
    </dgm:pt>
    <dgm:pt modelId="{CC7515C4-A308-43DA-97E8-7895ECD2E56D}" type="sibTrans" cxnId="{CA014872-6232-4922-B209-A3F9A3592469}">
      <dgm:prSet/>
      <dgm:spPr/>
      <dgm:t>
        <a:bodyPr/>
        <a:lstStyle/>
        <a:p>
          <a:endParaRPr lang="ru-RU"/>
        </a:p>
      </dgm:t>
    </dgm:pt>
    <dgm:pt modelId="{96B198B0-A6AD-4EE1-8C5A-FF3906338FA5}" type="pres">
      <dgm:prSet presAssocID="{5ACB4AB0-45F9-43E0-BCAF-54FE46A692B8}" presName="linearFlow" presStyleCnt="0">
        <dgm:presLayoutVars>
          <dgm:dir/>
          <dgm:resizeHandles val="exact"/>
        </dgm:presLayoutVars>
      </dgm:prSet>
      <dgm:spPr/>
    </dgm:pt>
    <dgm:pt modelId="{82FC7047-2AB3-4216-B974-7B017E9C49FF}" type="pres">
      <dgm:prSet presAssocID="{49580ED0-CBEE-487C-B469-7131EB60C803}" presName="composite" presStyleCnt="0"/>
      <dgm:spPr/>
    </dgm:pt>
    <dgm:pt modelId="{6AAEC5FE-8F72-4836-82D8-7B940ACC51DB}" type="pres">
      <dgm:prSet presAssocID="{49580ED0-CBEE-487C-B469-7131EB60C803}" presName="imgShp" presStyleLbl="fgImgPlace1" presStyleIdx="0" presStyleCnt="4" custScaleX="188864" custScaleY="112162"/>
      <dgm:spPr>
        <a:blipFill rotWithShape="0">
          <a:blip xmlns:r="http://schemas.openxmlformats.org/officeDocument/2006/relationships" r:embed="rId1">
            <a:lum contrast="4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9DF5410-2AF0-4099-A769-BDDFAA7CFC6F}" type="pres">
      <dgm:prSet presAssocID="{49580ED0-CBEE-487C-B469-7131EB60C80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96134-E5FA-432C-BE6E-1EF91A375EEB}" type="pres">
      <dgm:prSet presAssocID="{6F85B92B-5BBA-4E2B-A496-54393D2177D6}" presName="spacing" presStyleCnt="0"/>
      <dgm:spPr/>
    </dgm:pt>
    <dgm:pt modelId="{EF6D6511-BB5A-4D01-AF8C-63886957D9B3}" type="pres">
      <dgm:prSet presAssocID="{41907A4C-2284-44F4-915D-5E3249A3D3F9}" presName="composite" presStyleCnt="0"/>
      <dgm:spPr/>
    </dgm:pt>
    <dgm:pt modelId="{B6DA2331-F230-4CD7-84C0-774137F677EE}" type="pres">
      <dgm:prSet presAssocID="{41907A4C-2284-44F4-915D-5E3249A3D3F9}" presName="imgShp" presStyleLbl="fgImgPlace1" presStyleIdx="1" presStyleCnt="4" custScaleX="178941" custScaleY="107162"/>
      <dgm:spPr>
        <a:blipFill rotWithShape="0">
          <a:blip xmlns:r="http://schemas.openxmlformats.org/officeDocument/2006/relationships" r:embed="rId2">
            <a:lum contrast="40000"/>
          </a:blip>
          <a:stretch>
            <a:fillRect/>
          </a:stretch>
        </a:blipFill>
      </dgm:spPr>
    </dgm:pt>
    <dgm:pt modelId="{ADB239EC-0A85-442F-A6AB-EEB5D02603FB}" type="pres">
      <dgm:prSet presAssocID="{41907A4C-2284-44F4-915D-5E3249A3D3F9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BC3E3-E273-405A-B8EB-76FDF68CB42D}" type="pres">
      <dgm:prSet presAssocID="{0D6102E5-1CAC-488A-961B-5EDF3E8F3A02}" presName="spacing" presStyleCnt="0"/>
      <dgm:spPr/>
    </dgm:pt>
    <dgm:pt modelId="{2135ACDD-18C1-407F-A28F-21BEBF759574}" type="pres">
      <dgm:prSet presAssocID="{1E58997A-E917-4F31-BCAB-FFAEA64B1D6F}" presName="composite" presStyleCnt="0"/>
      <dgm:spPr/>
    </dgm:pt>
    <dgm:pt modelId="{83BF84C9-6571-411A-98A2-9F51BEECC0EF}" type="pres">
      <dgm:prSet presAssocID="{1E58997A-E917-4F31-BCAB-FFAEA64B1D6F}" presName="imgShp" presStyleLbl="fgImgPlace1" presStyleIdx="2" presStyleCnt="4" custScaleX="181346" custScaleY="141780"/>
      <dgm:spPr>
        <a:blipFill rotWithShape="0">
          <a:blip xmlns:r="http://schemas.openxmlformats.org/officeDocument/2006/relationships" r:embed="rId3">
            <a:lum contrast="40000"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62B5D63-D46C-4D0A-838B-E95FA9C272E8}" type="pres">
      <dgm:prSet presAssocID="{1E58997A-E917-4F31-BCAB-FFAEA64B1D6F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D01A1-C847-4699-A1D2-0998F2B4BE24}" type="pres">
      <dgm:prSet presAssocID="{CC7515C4-A308-43DA-97E8-7895ECD2E56D}" presName="spacing" presStyleCnt="0"/>
      <dgm:spPr/>
    </dgm:pt>
    <dgm:pt modelId="{140FE74F-6846-4764-94DD-C48832D15FDE}" type="pres">
      <dgm:prSet presAssocID="{B3C24C5C-74EB-4852-AFA2-F3A2582FAA5B}" presName="composite" presStyleCnt="0"/>
      <dgm:spPr/>
    </dgm:pt>
    <dgm:pt modelId="{03E2E093-5061-4077-BEC6-2D3DC2B95C41}" type="pres">
      <dgm:prSet presAssocID="{B3C24C5C-74EB-4852-AFA2-F3A2582FAA5B}" presName="imgShp" presStyleLbl="fgImgPlace1" presStyleIdx="3" presStyleCnt="4" custScaleX="177078" custScaleY="109571"/>
      <dgm:spPr>
        <a:blipFill rotWithShape="0">
          <a:blip xmlns:r="http://schemas.openxmlformats.org/officeDocument/2006/relationships" r:embed="rId4">
            <a:lum contrast="40000"/>
          </a:blip>
          <a:stretch>
            <a:fillRect/>
          </a:stretch>
        </a:blipFill>
      </dgm:spPr>
    </dgm:pt>
    <dgm:pt modelId="{03A271FF-5B4C-48E0-98A7-B4CBEA45E620}" type="pres">
      <dgm:prSet presAssocID="{B3C24C5C-74EB-4852-AFA2-F3A2582FAA5B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A5FECB-28E5-4BD0-96F1-A9E7AC3CE79C}" type="presOf" srcId="{49580ED0-CBEE-487C-B469-7131EB60C803}" destId="{99DF5410-2AF0-4099-A769-BDDFAA7CFC6F}" srcOrd="0" destOrd="0" presId="urn:microsoft.com/office/officeart/2005/8/layout/vList3"/>
    <dgm:cxn modelId="{CE90888E-DFB9-454C-9EE7-47B8D252C5D8}" type="presOf" srcId="{1E58997A-E917-4F31-BCAB-FFAEA64B1D6F}" destId="{862B5D63-D46C-4D0A-838B-E95FA9C272E8}" srcOrd="0" destOrd="0" presId="urn:microsoft.com/office/officeart/2005/8/layout/vList3"/>
    <dgm:cxn modelId="{B728ED83-B842-4B63-AACF-D25CE4D2B2AE}" type="presOf" srcId="{B3C24C5C-74EB-4852-AFA2-F3A2582FAA5B}" destId="{03A271FF-5B4C-48E0-98A7-B4CBEA45E620}" srcOrd="0" destOrd="0" presId="urn:microsoft.com/office/officeart/2005/8/layout/vList3"/>
    <dgm:cxn modelId="{7980E3F5-39A9-4F2B-8804-3B9363C0A9D0}" srcId="{5ACB4AB0-45F9-43E0-BCAF-54FE46A692B8}" destId="{41907A4C-2284-44F4-915D-5E3249A3D3F9}" srcOrd="1" destOrd="0" parTransId="{9B21FEB6-AB6F-4FCC-810B-4F3C351D14DF}" sibTransId="{0D6102E5-1CAC-488A-961B-5EDF3E8F3A02}"/>
    <dgm:cxn modelId="{E1EE0AFD-C49D-40F7-910C-BFFB6ACFAA4F}" type="presOf" srcId="{5ACB4AB0-45F9-43E0-BCAF-54FE46A692B8}" destId="{96B198B0-A6AD-4EE1-8C5A-FF3906338FA5}" srcOrd="0" destOrd="0" presId="urn:microsoft.com/office/officeart/2005/8/layout/vList3"/>
    <dgm:cxn modelId="{FF55053B-D670-4A44-871E-54782ECDC416}" srcId="{5ACB4AB0-45F9-43E0-BCAF-54FE46A692B8}" destId="{B3C24C5C-74EB-4852-AFA2-F3A2582FAA5B}" srcOrd="3" destOrd="0" parTransId="{6C820D31-EF07-40EC-83DB-BB13A296DBDB}" sibTransId="{FEE4D3E2-621B-45ED-8317-7BBCBA56E670}"/>
    <dgm:cxn modelId="{CA014872-6232-4922-B209-A3F9A3592469}" srcId="{5ACB4AB0-45F9-43E0-BCAF-54FE46A692B8}" destId="{1E58997A-E917-4F31-BCAB-FFAEA64B1D6F}" srcOrd="2" destOrd="0" parTransId="{8745CCF0-C488-4AAF-B830-A3FFC6F916F6}" sibTransId="{CC7515C4-A308-43DA-97E8-7895ECD2E56D}"/>
    <dgm:cxn modelId="{4004EADE-CC97-4EAD-9C05-52978B18591F}" type="presOf" srcId="{41907A4C-2284-44F4-915D-5E3249A3D3F9}" destId="{ADB239EC-0A85-442F-A6AB-EEB5D02603FB}" srcOrd="0" destOrd="0" presId="urn:microsoft.com/office/officeart/2005/8/layout/vList3"/>
    <dgm:cxn modelId="{FAEC01B7-B975-46A5-B3FD-91D5438FC2C6}" srcId="{5ACB4AB0-45F9-43E0-BCAF-54FE46A692B8}" destId="{49580ED0-CBEE-487C-B469-7131EB60C803}" srcOrd="0" destOrd="0" parTransId="{07D42DE8-DBC1-462A-A3F7-26E302561AC9}" sibTransId="{6F85B92B-5BBA-4E2B-A496-54393D2177D6}"/>
    <dgm:cxn modelId="{7AFF68DF-F23F-4733-933A-EF7596788E31}" type="presParOf" srcId="{96B198B0-A6AD-4EE1-8C5A-FF3906338FA5}" destId="{82FC7047-2AB3-4216-B974-7B017E9C49FF}" srcOrd="0" destOrd="0" presId="urn:microsoft.com/office/officeart/2005/8/layout/vList3"/>
    <dgm:cxn modelId="{DD3A253C-98FB-476C-9FAF-0B568616593F}" type="presParOf" srcId="{82FC7047-2AB3-4216-B974-7B017E9C49FF}" destId="{6AAEC5FE-8F72-4836-82D8-7B940ACC51DB}" srcOrd="0" destOrd="0" presId="urn:microsoft.com/office/officeart/2005/8/layout/vList3"/>
    <dgm:cxn modelId="{9242193B-F3C9-452E-B352-E4EC984D3185}" type="presParOf" srcId="{82FC7047-2AB3-4216-B974-7B017E9C49FF}" destId="{99DF5410-2AF0-4099-A769-BDDFAA7CFC6F}" srcOrd="1" destOrd="0" presId="urn:microsoft.com/office/officeart/2005/8/layout/vList3"/>
    <dgm:cxn modelId="{23B4E30E-91E6-4704-B68A-808BD53BDB1F}" type="presParOf" srcId="{96B198B0-A6AD-4EE1-8C5A-FF3906338FA5}" destId="{D2996134-E5FA-432C-BE6E-1EF91A375EEB}" srcOrd="1" destOrd="0" presId="urn:microsoft.com/office/officeart/2005/8/layout/vList3"/>
    <dgm:cxn modelId="{5E06C829-6D55-4C48-83F1-19CB2105FDED}" type="presParOf" srcId="{96B198B0-A6AD-4EE1-8C5A-FF3906338FA5}" destId="{EF6D6511-BB5A-4D01-AF8C-63886957D9B3}" srcOrd="2" destOrd="0" presId="urn:microsoft.com/office/officeart/2005/8/layout/vList3"/>
    <dgm:cxn modelId="{40AAD70C-FF7F-4A12-BF0F-11D419120D30}" type="presParOf" srcId="{EF6D6511-BB5A-4D01-AF8C-63886957D9B3}" destId="{B6DA2331-F230-4CD7-84C0-774137F677EE}" srcOrd="0" destOrd="0" presId="urn:microsoft.com/office/officeart/2005/8/layout/vList3"/>
    <dgm:cxn modelId="{4F65F356-04EF-4864-98C6-78954E32BF6B}" type="presParOf" srcId="{EF6D6511-BB5A-4D01-AF8C-63886957D9B3}" destId="{ADB239EC-0A85-442F-A6AB-EEB5D02603FB}" srcOrd="1" destOrd="0" presId="urn:microsoft.com/office/officeart/2005/8/layout/vList3"/>
    <dgm:cxn modelId="{2EEFB65D-4695-4E6E-BB49-9D6607BDDDFF}" type="presParOf" srcId="{96B198B0-A6AD-4EE1-8C5A-FF3906338FA5}" destId="{2DEBC3E3-E273-405A-B8EB-76FDF68CB42D}" srcOrd="3" destOrd="0" presId="urn:microsoft.com/office/officeart/2005/8/layout/vList3"/>
    <dgm:cxn modelId="{53DBF565-9BF3-42B1-863B-6FD8E9C0C396}" type="presParOf" srcId="{96B198B0-A6AD-4EE1-8C5A-FF3906338FA5}" destId="{2135ACDD-18C1-407F-A28F-21BEBF759574}" srcOrd="4" destOrd="0" presId="urn:microsoft.com/office/officeart/2005/8/layout/vList3"/>
    <dgm:cxn modelId="{628D8BA8-540A-40BF-96B7-030775EA5EF2}" type="presParOf" srcId="{2135ACDD-18C1-407F-A28F-21BEBF759574}" destId="{83BF84C9-6571-411A-98A2-9F51BEECC0EF}" srcOrd="0" destOrd="0" presId="urn:microsoft.com/office/officeart/2005/8/layout/vList3"/>
    <dgm:cxn modelId="{F48E9D06-63DD-48F1-97FD-AEF299BD39CB}" type="presParOf" srcId="{2135ACDD-18C1-407F-A28F-21BEBF759574}" destId="{862B5D63-D46C-4D0A-838B-E95FA9C272E8}" srcOrd="1" destOrd="0" presId="urn:microsoft.com/office/officeart/2005/8/layout/vList3"/>
    <dgm:cxn modelId="{D2B9EE67-8D41-4B41-98F2-764E018EF290}" type="presParOf" srcId="{96B198B0-A6AD-4EE1-8C5A-FF3906338FA5}" destId="{0F6D01A1-C847-4699-A1D2-0998F2B4BE24}" srcOrd="5" destOrd="0" presId="urn:microsoft.com/office/officeart/2005/8/layout/vList3"/>
    <dgm:cxn modelId="{FA6382A4-B11A-47F8-8944-AE320DE8B936}" type="presParOf" srcId="{96B198B0-A6AD-4EE1-8C5A-FF3906338FA5}" destId="{140FE74F-6846-4764-94DD-C48832D15FDE}" srcOrd="6" destOrd="0" presId="urn:microsoft.com/office/officeart/2005/8/layout/vList3"/>
    <dgm:cxn modelId="{1CFD2C40-D78B-4019-8D79-55B2A77EA7CB}" type="presParOf" srcId="{140FE74F-6846-4764-94DD-C48832D15FDE}" destId="{03E2E093-5061-4077-BEC6-2D3DC2B95C41}" srcOrd="0" destOrd="0" presId="urn:microsoft.com/office/officeart/2005/8/layout/vList3"/>
    <dgm:cxn modelId="{41FB9BA3-0CCD-4C9D-AC5C-51EB1EC27A54}" type="presParOf" srcId="{140FE74F-6846-4764-94DD-C48832D15FDE}" destId="{03A271FF-5B4C-48E0-98A7-B4CBEA45E6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DF5410-2AF0-4099-A769-BDDFAA7CFC6F}">
      <dsp:nvSpPr>
        <dsp:cNvPr id="0" name=""/>
        <dsp:cNvSpPr/>
      </dsp:nvSpPr>
      <dsp:spPr>
        <a:xfrm rot="10800000">
          <a:off x="1903203" y="59063"/>
          <a:ext cx="5817728" cy="927303"/>
        </a:xfrm>
        <a:prstGeom prst="homePlat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91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Ролевые и </a:t>
          </a:r>
          <a:r>
            <a:rPr lang="ru-RU" sz="1800" kern="1200" dirty="0" err="1" smtClean="0"/>
            <a:t>психогимнастические</a:t>
          </a:r>
          <a:r>
            <a:rPr lang="ru-RU" sz="1800" kern="1200" dirty="0" smtClean="0"/>
            <a:t> игры </a:t>
          </a:r>
          <a:endParaRPr lang="ru-RU" sz="1800" kern="1200" dirty="0"/>
        </a:p>
      </dsp:txBody>
      <dsp:txXfrm rot="10800000">
        <a:off x="1903203" y="59063"/>
        <a:ext cx="5817728" cy="927303"/>
      </dsp:txXfrm>
    </dsp:sp>
    <dsp:sp modelId="{6AAEC5FE-8F72-4836-82D8-7B940ACC51DB}">
      <dsp:nvSpPr>
        <dsp:cNvPr id="0" name=""/>
        <dsp:cNvSpPr/>
      </dsp:nvSpPr>
      <dsp:spPr>
        <a:xfrm>
          <a:off x="1027532" y="2673"/>
          <a:ext cx="1751341" cy="1040081"/>
        </a:xfrm>
        <a:prstGeom prst="ellipse">
          <a:avLst/>
        </a:prstGeom>
        <a:blipFill rotWithShape="0">
          <a:blip xmlns:r="http://schemas.openxmlformats.org/officeDocument/2006/relationships" r:embed="rId1">
            <a:lum contrast="4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239EC-0A85-442F-A6AB-EEB5D02603FB}">
      <dsp:nvSpPr>
        <dsp:cNvPr id="0" name=""/>
        <dsp:cNvSpPr/>
      </dsp:nvSpPr>
      <dsp:spPr>
        <a:xfrm rot="10800000">
          <a:off x="1880199" y="1352769"/>
          <a:ext cx="5817728" cy="927303"/>
        </a:xfrm>
        <a:prstGeom prst="homePlat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91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Коммуникативные игры; игры и задания направленные на развитие произвольности</a:t>
          </a:r>
          <a:endParaRPr lang="ru-RU" sz="1800" kern="1200" dirty="0"/>
        </a:p>
      </dsp:txBody>
      <dsp:txXfrm rot="10800000">
        <a:off x="1880199" y="1352769"/>
        <a:ext cx="5817728" cy="927303"/>
      </dsp:txXfrm>
    </dsp:sp>
    <dsp:sp modelId="{B6DA2331-F230-4CD7-84C0-774137F677EE}">
      <dsp:nvSpPr>
        <dsp:cNvPr id="0" name=""/>
        <dsp:cNvSpPr/>
      </dsp:nvSpPr>
      <dsp:spPr>
        <a:xfrm>
          <a:off x="1050536" y="1319562"/>
          <a:ext cx="1659325" cy="993716"/>
        </a:xfrm>
        <a:prstGeom prst="ellipse">
          <a:avLst/>
        </a:prstGeom>
        <a:blipFill rotWithShape="0">
          <a:blip xmlns:r="http://schemas.openxmlformats.org/officeDocument/2006/relationships" r:embed="rId2">
            <a:lum contrast="4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B5D63-D46C-4D0A-838B-E95FA9C272E8}">
      <dsp:nvSpPr>
        <dsp:cNvPr id="0" name=""/>
        <dsp:cNvSpPr/>
      </dsp:nvSpPr>
      <dsp:spPr>
        <a:xfrm rot="10800000">
          <a:off x="1885774" y="2783799"/>
          <a:ext cx="5817728" cy="927303"/>
        </a:xfrm>
        <a:prstGeom prst="homePlat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91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Игры, направленные на развитие воображения; задания с использованием терапевтических метафор</a:t>
          </a:r>
          <a:endParaRPr lang="ru-RU" sz="1800" kern="1200" dirty="0"/>
        </a:p>
      </dsp:txBody>
      <dsp:txXfrm rot="10800000">
        <a:off x="1885774" y="2783799"/>
        <a:ext cx="5817728" cy="927303"/>
      </dsp:txXfrm>
    </dsp:sp>
    <dsp:sp modelId="{83BF84C9-6571-411A-98A2-9F51BEECC0EF}">
      <dsp:nvSpPr>
        <dsp:cNvPr id="0" name=""/>
        <dsp:cNvSpPr/>
      </dsp:nvSpPr>
      <dsp:spPr>
        <a:xfrm>
          <a:off x="1044960" y="2590085"/>
          <a:ext cx="1681626" cy="1314730"/>
        </a:xfrm>
        <a:prstGeom prst="ellipse">
          <a:avLst/>
        </a:prstGeom>
        <a:blipFill rotWithShape="0">
          <a:blip xmlns:r="http://schemas.openxmlformats.org/officeDocument/2006/relationships" r:embed="rId3">
            <a:lum contrast="4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271FF-5B4C-48E0-98A7-B4CBEA45E620}">
      <dsp:nvSpPr>
        <dsp:cNvPr id="0" name=""/>
        <dsp:cNvSpPr/>
      </dsp:nvSpPr>
      <dsp:spPr>
        <a:xfrm rot="10800000">
          <a:off x="1875880" y="4225998"/>
          <a:ext cx="5817728" cy="927303"/>
        </a:xfrm>
        <a:prstGeom prst="homePlat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91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Эмоционально-символические методы; релаксационные методы</a:t>
          </a:r>
          <a:endParaRPr lang="ru-RU" sz="1800" kern="1200" dirty="0"/>
        </a:p>
      </dsp:txBody>
      <dsp:txXfrm rot="10800000">
        <a:off x="1875880" y="4225998"/>
        <a:ext cx="5817728" cy="927303"/>
      </dsp:txXfrm>
    </dsp:sp>
    <dsp:sp modelId="{03E2E093-5061-4077-BEC6-2D3DC2B95C41}">
      <dsp:nvSpPr>
        <dsp:cNvPr id="0" name=""/>
        <dsp:cNvSpPr/>
      </dsp:nvSpPr>
      <dsp:spPr>
        <a:xfrm>
          <a:off x="1054855" y="4181622"/>
          <a:ext cx="1642049" cy="1016055"/>
        </a:xfrm>
        <a:prstGeom prst="ellipse">
          <a:avLst/>
        </a:prstGeom>
        <a:blipFill rotWithShape="0">
          <a:blip xmlns:r="http://schemas.openxmlformats.org/officeDocument/2006/relationships" r:embed="rId4">
            <a:lum contrast="4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67B8C-6124-4A28-B02E-B0CA2ED12F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445CA-8B1A-44F2-8048-4DA096EC4A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72DC-3D85-43E3-965F-F65EA5E975F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F0CC-0BEE-486E-95A2-171DDC46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72DC-3D85-43E3-965F-F65EA5E975F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F0CC-0BEE-486E-95A2-171DDC46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72DC-3D85-43E3-965F-F65EA5E975F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F0CC-0BEE-486E-95A2-171DDC46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72DC-3D85-43E3-965F-F65EA5E975F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F0CC-0BEE-486E-95A2-171DDC46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72DC-3D85-43E3-965F-F65EA5E975F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F0CC-0BEE-486E-95A2-171DDC46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72DC-3D85-43E3-965F-F65EA5E975F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F0CC-0BEE-486E-95A2-171DDC46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72DC-3D85-43E3-965F-F65EA5E975F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F0CC-0BEE-486E-95A2-171DDC46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72DC-3D85-43E3-965F-F65EA5E975F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F0CC-0BEE-486E-95A2-171DDC46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72DC-3D85-43E3-965F-F65EA5E975F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F0CC-0BEE-486E-95A2-171DDC46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72DC-3D85-43E3-965F-F65EA5E975F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F0CC-0BEE-486E-95A2-171DDC46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72DC-3D85-43E3-965F-F65EA5E975F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F0CC-0BEE-486E-95A2-171DDC46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172DC-3D85-43E3-965F-F65EA5E975FA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0F0CC-0BEE-486E-95A2-171DDC461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 фон (26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936"/>
            <a:ext cx="9144000" cy="685993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331640" y="3140968"/>
            <a:ext cx="39604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95536" y="1397000"/>
          <a:ext cx="8748464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267744" y="260648"/>
            <a:ext cx="554461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Формы осуществления, решаемых задач.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 фон (26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968"/>
            <a:ext cx="9144000" cy="685993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95736" y="188640"/>
            <a:ext cx="5472608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Психологическое сопровождение воспитанников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4098" name="Picture 2" descr="C:\Users\User\Desktop\фотографии за 2011-2012гг\28.09.2011\P1070052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3203848" y="1340768"/>
            <a:ext cx="2363755" cy="17728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099" name="Picture 3" descr="C:\Users\User\Desktop\фотографии за 2011-2012гг\Фотки 29.09.2011\P1070118.JPG"/>
          <p:cNvPicPr>
            <a:picLocks noChangeAspect="1" noChangeArrowheads="1"/>
          </p:cNvPicPr>
          <p:nvPr/>
        </p:nvPicPr>
        <p:blipFill>
          <a:blip r:embed="rId4" cstate="email">
            <a:lum contrast="40000"/>
          </a:blip>
          <a:srcRect/>
          <a:stretch>
            <a:fillRect/>
          </a:stretch>
        </p:blipFill>
        <p:spPr bwMode="auto">
          <a:xfrm>
            <a:off x="3707904" y="3212976"/>
            <a:ext cx="2411760" cy="18088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100" name="Picture 4" descr="C:\Users\User\Desktop\фото 2010-2011 г\CIMG8222.JPG"/>
          <p:cNvPicPr>
            <a:picLocks noChangeAspect="1" noChangeArrowheads="1"/>
          </p:cNvPicPr>
          <p:nvPr/>
        </p:nvPicPr>
        <p:blipFill>
          <a:blip r:embed="rId5" cstate="email">
            <a:lum bright="10000" contrast="40000"/>
          </a:blip>
          <a:srcRect/>
          <a:stretch>
            <a:fillRect/>
          </a:stretch>
        </p:blipFill>
        <p:spPr bwMode="auto">
          <a:xfrm>
            <a:off x="1187624" y="3501008"/>
            <a:ext cx="2376264" cy="15841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102" name="Picture 6" descr="C:\Users\User\Desktop\фото 2010-2011 г\CIMG8247.JPG"/>
          <p:cNvPicPr>
            <a:picLocks noChangeAspect="1" noChangeArrowheads="1"/>
          </p:cNvPicPr>
          <p:nvPr/>
        </p:nvPicPr>
        <p:blipFill>
          <a:blip r:embed="rId6" cstate="email">
            <a:lum contrast="40000"/>
          </a:blip>
          <a:srcRect/>
          <a:stretch>
            <a:fillRect/>
          </a:stretch>
        </p:blipFill>
        <p:spPr bwMode="auto">
          <a:xfrm>
            <a:off x="2483768" y="4941168"/>
            <a:ext cx="2627784" cy="17518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1" name="Picture 2" descr="C:\Users\User\Desktop\фото 2010-2011 г\P1050867.JPG"/>
          <p:cNvPicPr>
            <a:picLocks noChangeAspect="1" noChangeArrowheads="1"/>
          </p:cNvPicPr>
          <p:nvPr/>
        </p:nvPicPr>
        <p:blipFill>
          <a:blip r:embed="rId7" cstate="email">
            <a:lum bright="10000" contrast="40000"/>
          </a:blip>
          <a:srcRect/>
          <a:stretch>
            <a:fillRect/>
          </a:stretch>
        </p:blipFill>
        <p:spPr bwMode="auto">
          <a:xfrm>
            <a:off x="5796136" y="1268760"/>
            <a:ext cx="1653648" cy="22048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103" name="Picture 7" descr="C:\Users\User\Desktop\фотографии за 2011-2012гг\Фотки 29.09.2011\P1070113.JPG"/>
          <p:cNvPicPr>
            <a:picLocks noChangeAspect="1" noChangeArrowheads="1"/>
          </p:cNvPicPr>
          <p:nvPr/>
        </p:nvPicPr>
        <p:blipFill>
          <a:blip r:embed="rId8" cstate="email">
            <a:lum contrast="40000"/>
          </a:blip>
          <a:srcRect/>
          <a:stretch>
            <a:fillRect/>
          </a:stretch>
        </p:blipFill>
        <p:spPr bwMode="auto">
          <a:xfrm>
            <a:off x="5580112" y="4941168"/>
            <a:ext cx="2304256" cy="17281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074" name="Picture 2" descr="E:\ФОТО\DSC04910.JPG"/>
          <p:cNvPicPr>
            <a:picLocks noChangeAspect="1" noChangeArrowheads="1"/>
          </p:cNvPicPr>
          <p:nvPr/>
        </p:nvPicPr>
        <p:blipFill>
          <a:blip r:embed="rId9" cstate="email">
            <a:lum contrast="20000"/>
          </a:blip>
          <a:srcRect/>
          <a:stretch>
            <a:fillRect/>
          </a:stretch>
        </p:blipFill>
        <p:spPr bwMode="auto">
          <a:xfrm>
            <a:off x="1547664" y="1628800"/>
            <a:ext cx="1350150" cy="1800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 фон (26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968"/>
            <a:ext cx="9144000" cy="685993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95736" y="188640"/>
            <a:ext cx="5688632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Организация работы со специалистами ДОУ и школы по преемственности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7170" name="Picture 2" descr="C:\Users\User\Desktop\ПРЕЕМСТВЕННОСТЬ\выставка зайцы декабрь 2010\DSCF6821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5436096" y="1268760"/>
            <a:ext cx="2243741" cy="16828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171" name="Picture 3" descr="C:\Users\User\Desktop\открытые просмотры в школах 13.10.2010\DSCF3727.JPG"/>
          <p:cNvPicPr>
            <a:picLocks noChangeAspect="1" noChangeArrowheads="1"/>
          </p:cNvPicPr>
          <p:nvPr/>
        </p:nvPicPr>
        <p:blipFill>
          <a:blip r:embed="rId4" cstate="email">
            <a:lum contrast="40000"/>
          </a:blip>
          <a:srcRect/>
          <a:stretch>
            <a:fillRect/>
          </a:stretch>
        </p:blipFill>
        <p:spPr bwMode="auto">
          <a:xfrm>
            <a:off x="1115616" y="2852936"/>
            <a:ext cx="2088232" cy="15661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172" name="Picture 4" descr="C:\Users\User\Desktop\открытые просмотры в школах 13.10.2010\DSCF3724.JPG"/>
          <p:cNvPicPr>
            <a:picLocks noChangeAspect="1" noChangeArrowheads="1"/>
          </p:cNvPicPr>
          <p:nvPr/>
        </p:nvPicPr>
        <p:blipFill>
          <a:blip r:embed="rId5" cstate="email">
            <a:lum contrast="40000"/>
          </a:blip>
          <a:srcRect/>
          <a:stretch>
            <a:fillRect/>
          </a:stretch>
        </p:blipFill>
        <p:spPr bwMode="auto">
          <a:xfrm>
            <a:off x="1619672" y="4941168"/>
            <a:ext cx="2160240" cy="16201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173" name="Picture 5" descr="C:\Users\User\Desktop\ПРЕЕМСТВЕННОСТЬ\экскурсия в библиотеку 10.11.10\CIMG7753.JPG"/>
          <p:cNvPicPr>
            <a:picLocks noChangeAspect="1" noChangeArrowheads="1"/>
          </p:cNvPicPr>
          <p:nvPr/>
        </p:nvPicPr>
        <p:blipFill>
          <a:blip r:embed="rId6" cstate="email">
            <a:lum contrast="40000"/>
          </a:blip>
          <a:srcRect/>
          <a:stretch>
            <a:fillRect/>
          </a:stretch>
        </p:blipFill>
        <p:spPr bwMode="auto">
          <a:xfrm>
            <a:off x="3131840" y="3140968"/>
            <a:ext cx="3096344" cy="206423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174" name="Picture 6" descr="C:\Users\User\Desktop\ПРЕЕМСТВЕННОСТЬ\Экскурсия в школу 07.10.2010\2010-10-11\Изображение0002.JPG"/>
          <p:cNvPicPr>
            <a:picLocks noChangeAspect="1" noChangeArrowheads="1"/>
          </p:cNvPicPr>
          <p:nvPr/>
        </p:nvPicPr>
        <p:blipFill>
          <a:blip r:embed="rId7" cstate="email">
            <a:lum contrast="40000"/>
          </a:blip>
          <a:srcRect/>
          <a:stretch>
            <a:fillRect/>
          </a:stretch>
        </p:blipFill>
        <p:spPr bwMode="auto">
          <a:xfrm>
            <a:off x="2699792" y="1340768"/>
            <a:ext cx="2448272" cy="17313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175" name="Picture 7" descr="C:\Users\User\Desktop\ПРЕЕМСТВЕННОСТЬ\Экскурсия в школу 07.10.2010\DSCF0693.JPG"/>
          <p:cNvPicPr>
            <a:picLocks noChangeAspect="1" noChangeArrowheads="1"/>
          </p:cNvPicPr>
          <p:nvPr/>
        </p:nvPicPr>
        <p:blipFill>
          <a:blip r:embed="rId8" cstate="email">
            <a:lum contrast="40000"/>
          </a:blip>
          <a:srcRect/>
          <a:stretch>
            <a:fillRect/>
          </a:stretch>
        </p:blipFill>
        <p:spPr bwMode="auto">
          <a:xfrm>
            <a:off x="6444208" y="4509120"/>
            <a:ext cx="1329612" cy="17728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176" name="Picture 8" descr="E:\фотографии за 2011-2012гг\28.09.2011\P1070048.JPG"/>
          <p:cNvPicPr>
            <a:picLocks noChangeAspect="1" noChangeArrowheads="1"/>
          </p:cNvPicPr>
          <p:nvPr/>
        </p:nvPicPr>
        <p:blipFill>
          <a:blip r:embed="rId9" cstate="email">
            <a:lum contrast="40000"/>
          </a:blip>
          <a:srcRect/>
          <a:stretch>
            <a:fillRect/>
          </a:stretch>
        </p:blipFill>
        <p:spPr bwMode="auto">
          <a:xfrm>
            <a:off x="5940152" y="3068960"/>
            <a:ext cx="1619672" cy="121475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 prst="angle"/>
          </a:sp3d>
        </p:spPr>
      </p:pic>
      <p:pic>
        <p:nvPicPr>
          <p:cNvPr id="7177" name="Picture 9" descr="E:\фотографии за 2011-2012гг\28.09.2011\P1070047.JPG"/>
          <p:cNvPicPr>
            <a:picLocks noChangeAspect="1" noChangeArrowheads="1"/>
          </p:cNvPicPr>
          <p:nvPr/>
        </p:nvPicPr>
        <p:blipFill>
          <a:blip r:embed="rId10" cstate="email">
            <a:lum contrast="40000"/>
          </a:blip>
          <a:srcRect/>
          <a:stretch>
            <a:fillRect/>
          </a:stretch>
        </p:blipFill>
        <p:spPr bwMode="auto">
          <a:xfrm>
            <a:off x="4283968" y="5301208"/>
            <a:ext cx="1872208" cy="1404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 prst="angle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 фон (26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968"/>
            <a:ext cx="9144000" cy="685993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23728" y="188640"/>
            <a:ext cx="5760640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Организация работы со специалистами ДОУ и школы по преемственности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8194" name="Picture 2" descr="C:\Users\User\Desktop\ПРЕЕМСТВЕННОСТЬ\День открытых дверей 17.11.2010\CIMG7867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5148064" y="1484784"/>
            <a:ext cx="2411760" cy="16078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195" name="Picture 3" descr="C:\Users\User\Desktop\ПРЕЕМСТВЕННОСТЬ\День открытых дверей 17.11.2010\CIMG7873.JPG"/>
          <p:cNvPicPr>
            <a:picLocks noChangeAspect="1" noChangeArrowheads="1"/>
          </p:cNvPicPr>
          <p:nvPr/>
        </p:nvPicPr>
        <p:blipFill>
          <a:blip r:embed="rId4" cstate="email">
            <a:lum contrast="40000"/>
          </a:blip>
          <a:srcRect/>
          <a:stretch>
            <a:fillRect/>
          </a:stretch>
        </p:blipFill>
        <p:spPr bwMode="auto">
          <a:xfrm>
            <a:off x="5220072" y="4869160"/>
            <a:ext cx="2555776" cy="17038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196" name="Picture 4" descr="C:\Users\User\Desktop\ПРЕЕМСТВЕННОСТЬ\День открытых дверей 17.11.2010\CIMG7883.JPG"/>
          <p:cNvPicPr>
            <a:picLocks noChangeAspect="1" noChangeArrowheads="1"/>
          </p:cNvPicPr>
          <p:nvPr/>
        </p:nvPicPr>
        <p:blipFill>
          <a:blip r:embed="rId5" cstate="email">
            <a:lum contrast="40000"/>
          </a:blip>
          <a:srcRect/>
          <a:stretch>
            <a:fillRect/>
          </a:stretch>
        </p:blipFill>
        <p:spPr bwMode="auto">
          <a:xfrm>
            <a:off x="1547664" y="5085184"/>
            <a:ext cx="2340260" cy="1560173"/>
          </a:xfrm>
          <a:prstGeom prst="rect">
            <a:avLst/>
          </a:prstGeom>
          <a:noFill/>
        </p:spPr>
      </p:pic>
      <p:pic>
        <p:nvPicPr>
          <p:cNvPr id="8197" name="Picture 5" descr="C:\Users\User\Desktop\ПРЕЕМСТВЕННОСТЬ\Экскурсия в школу 07.10.2010\DSCF0687.JPG"/>
          <p:cNvPicPr>
            <a:picLocks noChangeAspect="1" noChangeArrowheads="1"/>
          </p:cNvPicPr>
          <p:nvPr/>
        </p:nvPicPr>
        <p:blipFill>
          <a:blip r:embed="rId6" cstate="email">
            <a:lum bright="10000" contrast="30000"/>
          </a:blip>
          <a:srcRect/>
          <a:stretch>
            <a:fillRect/>
          </a:stretch>
        </p:blipFill>
        <p:spPr bwMode="auto">
          <a:xfrm>
            <a:off x="2771800" y="3140968"/>
            <a:ext cx="3216357" cy="241226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198" name="Picture 6" descr="C:\Users\User\Desktop\ПРЕЕМСТВЕННОСТЬ\Экскурсия в школу 07.10.2010\DSCF0690.JPG"/>
          <p:cNvPicPr>
            <a:picLocks noChangeAspect="1" noChangeArrowheads="1"/>
          </p:cNvPicPr>
          <p:nvPr/>
        </p:nvPicPr>
        <p:blipFill>
          <a:blip r:embed="rId7" cstate="email">
            <a:lum bright="10000" contrast="40000"/>
          </a:blip>
          <a:srcRect/>
          <a:stretch>
            <a:fillRect/>
          </a:stretch>
        </p:blipFill>
        <p:spPr bwMode="auto">
          <a:xfrm>
            <a:off x="1331640" y="1844824"/>
            <a:ext cx="2520281" cy="18902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 фон (26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968"/>
            <a:ext cx="9144000" cy="685993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95736" y="188640"/>
            <a:ext cx="5688632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Организация работы с музыкальной школой по преемственности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026" name="Picture 2" descr="C:\Users\User\Desktop\ПРЕЕМСТВЕННОСТЬ ФОТО\пРЕЕМСТВЕННОСТЬ МУЗЫКАЛЬНАЯ ШКОЛА шЕБАЛИНА\CIMG0663.JPG"/>
          <p:cNvPicPr>
            <a:picLocks noChangeAspect="1" noChangeArrowheads="1"/>
          </p:cNvPicPr>
          <p:nvPr/>
        </p:nvPicPr>
        <p:blipFill>
          <a:blip r:embed="rId3" cstate="email">
            <a:lum bright="10000" contrast="40000"/>
          </a:blip>
          <a:srcRect/>
          <a:stretch>
            <a:fillRect/>
          </a:stretch>
        </p:blipFill>
        <p:spPr bwMode="auto">
          <a:xfrm>
            <a:off x="3563888" y="3068960"/>
            <a:ext cx="2951820" cy="19678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7" name="Picture 3" descr="C:\Users\User\Desktop\ПРЕЕМСТВЕННОСТЬ ФОТО\пРЕЕМСТВЕННОСТЬ МУЗЫКАЛЬНАЯ ШКОЛА шЕБАЛИНА\CIMG0669.JPG"/>
          <p:cNvPicPr>
            <a:picLocks noChangeAspect="1" noChangeArrowheads="1"/>
          </p:cNvPicPr>
          <p:nvPr/>
        </p:nvPicPr>
        <p:blipFill>
          <a:blip r:embed="rId4" cstate="email">
            <a:lum bright="10000" contrast="40000"/>
          </a:blip>
          <a:srcRect/>
          <a:stretch>
            <a:fillRect/>
          </a:stretch>
        </p:blipFill>
        <p:spPr bwMode="auto">
          <a:xfrm>
            <a:off x="5004048" y="4725144"/>
            <a:ext cx="2916324" cy="19442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8" name="Picture 4" descr="C:\Users\User\Desktop\ПРЕЕМСТВЕННОСТЬ ФОТО\пРЕЕМСТВЕННОСТЬ МУЗЫКАЛЬНАЯ ШКОЛА шЕБАЛИНА\CIMG0670.JPG"/>
          <p:cNvPicPr>
            <a:picLocks noChangeAspect="1" noChangeArrowheads="1"/>
          </p:cNvPicPr>
          <p:nvPr/>
        </p:nvPicPr>
        <p:blipFill>
          <a:blip r:embed="rId5" cstate="email">
            <a:lum bright="20000" contrast="40000"/>
          </a:blip>
          <a:srcRect/>
          <a:stretch>
            <a:fillRect/>
          </a:stretch>
        </p:blipFill>
        <p:spPr bwMode="auto">
          <a:xfrm>
            <a:off x="1619672" y="4725144"/>
            <a:ext cx="2592288" cy="17281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9" name="Picture 5" descr="C:\Users\User\Desktop\ПРЕЕМСТВЕННОСТЬ ФОТО\пРЕЕМСТВЕННОСТЬ МУЗЫКАЛЬНАЯ ШКОЛА шЕБАЛИНА\CIMG0675.JPG"/>
          <p:cNvPicPr>
            <a:picLocks noChangeAspect="1" noChangeArrowheads="1"/>
          </p:cNvPicPr>
          <p:nvPr/>
        </p:nvPicPr>
        <p:blipFill>
          <a:blip r:embed="rId6" cstate="email">
            <a:lum bright="10000" contrast="40000"/>
          </a:blip>
          <a:srcRect/>
          <a:stretch>
            <a:fillRect/>
          </a:stretch>
        </p:blipFill>
        <p:spPr bwMode="auto">
          <a:xfrm>
            <a:off x="6156176" y="2708920"/>
            <a:ext cx="2519772" cy="16798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30" name="Picture 6" descr="C:\Users\User\Desktop\ПРЕЕМСТВЕННОСТЬ ФОТО\пРЕЕМСТВЕННОСТЬ МУЗЫКАЛЬНАЯ ШКОЛА шЕБАЛИНА\CIMG0688.JPG"/>
          <p:cNvPicPr>
            <a:picLocks noChangeAspect="1" noChangeArrowheads="1"/>
          </p:cNvPicPr>
          <p:nvPr/>
        </p:nvPicPr>
        <p:blipFill>
          <a:blip r:embed="rId7" cstate="email">
            <a:lum contrast="40000"/>
          </a:blip>
          <a:srcRect/>
          <a:stretch>
            <a:fillRect/>
          </a:stretch>
        </p:blipFill>
        <p:spPr bwMode="auto">
          <a:xfrm>
            <a:off x="1331640" y="1700808"/>
            <a:ext cx="2987824" cy="19918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31" name="Picture 7" descr="C:\Users\User\Desktop\ПРЕЕМСТВЕННОСТЬ ФОТО\пРЕЕМСТВЕННОСТЬ МУЗЫКАЛЬНАЯ ШКОЛА шЕБАЛИНА\CIMG0694.JPG"/>
          <p:cNvPicPr>
            <a:picLocks noChangeAspect="1" noChangeArrowheads="1"/>
          </p:cNvPicPr>
          <p:nvPr/>
        </p:nvPicPr>
        <p:blipFill>
          <a:blip r:embed="rId8" cstate="email">
            <a:lum contrast="40000"/>
          </a:blip>
          <a:srcRect/>
          <a:stretch>
            <a:fillRect/>
          </a:stretch>
        </p:blipFill>
        <p:spPr bwMode="auto">
          <a:xfrm>
            <a:off x="4644008" y="1268760"/>
            <a:ext cx="2592288" cy="17281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 фон (26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968"/>
            <a:ext cx="9144000" cy="685993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23728" y="188640"/>
            <a:ext cx="5760640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Организация работы с детской библиотекой по преемственности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9218" name="Picture 2" descr="C:\Users\User\Desktop\ПРЕЕМСТВЕННОСТЬ\экскурсия в библиотеку 10.11.10\CIMG7706.JPG"/>
          <p:cNvPicPr>
            <a:picLocks noChangeAspect="1" noChangeArrowheads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 bwMode="auto">
          <a:xfrm>
            <a:off x="1403648" y="1700808"/>
            <a:ext cx="2880320" cy="19202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220" name="Picture 4" descr="C:\Users\User\Desktop\ПРЕЕМСТВЕННОСТЬ\экскурсия в библиотеку 10.11.10\CIMG7709.JPG"/>
          <p:cNvPicPr>
            <a:picLocks noChangeAspect="1" noChangeArrowheads="1"/>
          </p:cNvPicPr>
          <p:nvPr/>
        </p:nvPicPr>
        <p:blipFill>
          <a:blip r:embed="rId4" cstate="email">
            <a:lum bright="10000" contrast="30000"/>
          </a:blip>
          <a:srcRect/>
          <a:stretch>
            <a:fillRect/>
          </a:stretch>
        </p:blipFill>
        <p:spPr bwMode="auto">
          <a:xfrm>
            <a:off x="5076056" y="4725144"/>
            <a:ext cx="2771800" cy="18478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222" name="Picture 6" descr="C:\Users\User\Desktop\ПРЕЕМСТВЕННОСТЬ\экскурсия в библиотеку 10.11.10\CIMG7722.JPG"/>
          <p:cNvPicPr>
            <a:picLocks noChangeAspect="1" noChangeArrowheads="1"/>
          </p:cNvPicPr>
          <p:nvPr/>
        </p:nvPicPr>
        <p:blipFill>
          <a:blip r:embed="rId5" cstate="email">
            <a:lum contrast="40000"/>
          </a:blip>
          <a:srcRect/>
          <a:stretch>
            <a:fillRect/>
          </a:stretch>
        </p:blipFill>
        <p:spPr bwMode="auto">
          <a:xfrm>
            <a:off x="1475656" y="5013176"/>
            <a:ext cx="2555776" cy="17038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223" name="Picture 7" descr="C:\Users\User\Desktop\ПРЕЕМСТВЕННОСТЬ\экскурсия в библиотеку 10.11.10\CIMG7723.JPG"/>
          <p:cNvPicPr>
            <a:picLocks noChangeAspect="1" noChangeArrowheads="1"/>
          </p:cNvPicPr>
          <p:nvPr/>
        </p:nvPicPr>
        <p:blipFill>
          <a:blip r:embed="rId6" cstate="email">
            <a:lum contrast="40000"/>
          </a:blip>
          <a:srcRect/>
          <a:stretch>
            <a:fillRect/>
          </a:stretch>
        </p:blipFill>
        <p:spPr bwMode="auto">
          <a:xfrm>
            <a:off x="4716016" y="1412776"/>
            <a:ext cx="2915816" cy="19438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224" name="Picture 8" descr="C:\Users\User\Desktop\ПРЕЕМСТВЕННОСТЬ\экскурсия в библиотеку 10.11.10\CIMG7724.JPG"/>
          <p:cNvPicPr>
            <a:picLocks noChangeAspect="1" noChangeArrowheads="1"/>
          </p:cNvPicPr>
          <p:nvPr/>
        </p:nvPicPr>
        <p:blipFill>
          <a:blip r:embed="rId7" cstate="email">
            <a:lum contrast="40000"/>
          </a:blip>
          <a:srcRect/>
          <a:stretch>
            <a:fillRect/>
          </a:stretch>
        </p:blipFill>
        <p:spPr bwMode="auto">
          <a:xfrm>
            <a:off x="2771800" y="2996952"/>
            <a:ext cx="3636912" cy="242460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 фон (26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968"/>
            <a:ext cx="9144000" cy="685993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123728" y="188640"/>
            <a:ext cx="5760640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Организация работы с детской поликлиникой по преемственности 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0244" name="Picture 4" descr="C:\Users\User\Desktop\ПРЕЕМСТВЕННОСТЬ\неделя педагогических идей\CIMG7170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1331640" y="1628800"/>
            <a:ext cx="2700299" cy="1800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45" name="Picture 5" descr="C:\Users\User\Desktop\ПРЕЕМСТВЕННОСТЬ\неделя педагогических идей\CIMG7119.JPG"/>
          <p:cNvPicPr>
            <a:picLocks noChangeAspect="1" noChangeArrowheads="1"/>
          </p:cNvPicPr>
          <p:nvPr/>
        </p:nvPicPr>
        <p:blipFill>
          <a:blip r:embed="rId4" cstate="email">
            <a:lum bright="10000" contrast="40000"/>
          </a:blip>
          <a:srcRect/>
          <a:stretch>
            <a:fillRect/>
          </a:stretch>
        </p:blipFill>
        <p:spPr bwMode="auto">
          <a:xfrm>
            <a:off x="3131840" y="3140968"/>
            <a:ext cx="2916324" cy="19442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46" name="Picture 6" descr="C:\Users\User\Desktop\ПРЕЕМСТВЕННОСТЬ\неделя педагогических идей\CIMG7140.JPG"/>
          <p:cNvPicPr>
            <a:picLocks noChangeAspect="1" noChangeArrowheads="1"/>
          </p:cNvPicPr>
          <p:nvPr/>
        </p:nvPicPr>
        <p:blipFill>
          <a:blip r:embed="rId5" cstate="email">
            <a:lum contrast="40000"/>
          </a:blip>
          <a:srcRect/>
          <a:stretch>
            <a:fillRect/>
          </a:stretch>
        </p:blipFill>
        <p:spPr bwMode="auto">
          <a:xfrm>
            <a:off x="4355976" y="4797152"/>
            <a:ext cx="2771800" cy="18478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rodnichok30.ucoz.ru/jizn_ds/slajd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79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GEG</cp:lastModifiedBy>
  <cp:revision>121</cp:revision>
  <dcterms:created xsi:type="dcterms:W3CDTF">2012-11-19T12:10:10Z</dcterms:created>
  <dcterms:modified xsi:type="dcterms:W3CDTF">2012-11-23T08:27:19Z</dcterms:modified>
</cp:coreProperties>
</file>