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92" r:id="rId3"/>
    <p:sldId id="311" r:id="rId4"/>
    <p:sldId id="312" r:id="rId5"/>
    <p:sldId id="302" r:id="rId6"/>
    <p:sldId id="297" r:id="rId7"/>
    <p:sldId id="286" r:id="rId8"/>
    <p:sldId id="298" r:id="rId9"/>
    <p:sldId id="29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3AFB21-FE0B-4AA1-85C3-BCC5E7F7DE65}" type="doc">
      <dgm:prSet loTypeId="urn:microsoft.com/office/officeart/2005/8/layout/hProcess9" loCatId="process" qsTypeId="urn:microsoft.com/office/officeart/2005/8/quickstyle/simple3" qsCatId="simple" csTypeId="urn:microsoft.com/office/officeart/2005/8/colors/accent0_3" csCatId="mainScheme" phldr="1"/>
      <dgm:spPr/>
    </dgm:pt>
    <dgm:pt modelId="{4155E75A-0021-4F06-8951-C4F21E928258}">
      <dgm:prSet phldrT="[Текст]" custT="1"/>
      <dgm:spPr/>
      <dgm:t>
        <a:bodyPr/>
        <a:lstStyle/>
        <a:p>
          <a:r>
            <a:rPr lang="ru-RU" sz="2000" b="1" dirty="0" smtClean="0">
              <a:latin typeface="Franklin Gothic Medium Cond" pitchFamily="34" charset="0"/>
            </a:rPr>
            <a:t>Проведение мониторинга (воспитанники, педагоги, родители)</a:t>
          </a:r>
          <a:endParaRPr lang="ru-RU" sz="2000" b="1" dirty="0">
            <a:latin typeface="Franklin Gothic Medium Cond" pitchFamily="34" charset="0"/>
          </a:endParaRPr>
        </a:p>
      </dgm:t>
    </dgm:pt>
    <dgm:pt modelId="{13CD5CAD-CB89-4B61-92E4-452053778C9C}" type="parTrans" cxnId="{72F60CF8-3AC6-428D-974F-8F4BB5F35199}">
      <dgm:prSet/>
      <dgm:spPr/>
      <dgm:t>
        <a:bodyPr/>
        <a:lstStyle/>
        <a:p>
          <a:endParaRPr lang="ru-RU"/>
        </a:p>
      </dgm:t>
    </dgm:pt>
    <dgm:pt modelId="{07E91ECF-033B-461B-8E5F-09C569540833}" type="sibTrans" cxnId="{72F60CF8-3AC6-428D-974F-8F4BB5F35199}">
      <dgm:prSet/>
      <dgm:spPr/>
      <dgm:t>
        <a:bodyPr/>
        <a:lstStyle/>
        <a:p>
          <a:endParaRPr lang="ru-RU"/>
        </a:p>
      </dgm:t>
    </dgm:pt>
    <dgm:pt modelId="{9AC7EFC5-5D70-4640-B1C5-B0A2E9583F80}">
      <dgm:prSet phldrT="[Текст]" custT="1"/>
      <dgm:spPr/>
      <dgm:t>
        <a:bodyPr/>
        <a:lstStyle/>
        <a:p>
          <a:r>
            <a:rPr lang="ru-RU" sz="2000" b="1" dirty="0" smtClean="0">
              <a:latin typeface="Franklin Gothic Medium Cond" pitchFamily="34" charset="0"/>
            </a:rPr>
            <a:t>Групповая и индивидуальная работа по развитию познавательной сферы воспитанников</a:t>
          </a:r>
          <a:endParaRPr lang="ru-RU" sz="2000" b="1" dirty="0">
            <a:latin typeface="Franklin Gothic Medium Cond" pitchFamily="34" charset="0"/>
          </a:endParaRPr>
        </a:p>
      </dgm:t>
    </dgm:pt>
    <dgm:pt modelId="{F7848F97-D46E-494F-BB4C-22759C1C9CB1}" type="parTrans" cxnId="{4CD7FE0E-3A99-4FEA-8A56-48501962DFEB}">
      <dgm:prSet/>
      <dgm:spPr/>
      <dgm:t>
        <a:bodyPr/>
        <a:lstStyle/>
        <a:p>
          <a:endParaRPr lang="ru-RU"/>
        </a:p>
      </dgm:t>
    </dgm:pt>
    <dgm:pt modelId="{1CD6F91D-2396-4798-ACFB-7C6D05D3A6A0}" type="sibTrans" cxnId="{4CD7FE0E-3A99-4FEA-8A56-48501962DFEB}">
      <dgm:prSet/>
      <dgm:spPr/>
      <dgm:t>
        <a:bodyPr/>
        <a:lstStyle/>
        <a:p>
          <a:endParaRPr lang="ru-RU"/>
        </a:p>
      </dgm:t>
    </dgm:pt>
    <dgm:pt modelId="{5CD25227-B0DE-485E-AC98-9D1FE34B855D}">
      <dgm:prSet phldrT="[Текст]" custT="1"/>
      <dgm:spPr/>
      <dgm:t>
        <a:bodyPr/>
        <a:lstStyle/>
        <a:p>
          <a:r>
            <a:rPr lang="ru-RU" sz="1800" b="1" dirty="0" smtClean="0">
              <a:latin typeface="Franklin Gothic Medium Cond" pitchFamily="34" charset="0"/>
            </a:rPr>
            <a:t>Групповая и индивидуальная работа по развитию интегративных качеств воспитанников</a:t>
          </a:r>
          <a:endParaRPr lang="ru-RU" sz="1800" b="1" dirty="0">
            <a:latin typeface="Franklin Gothic Medium Cond" pitchFamily="34" charset="0"/>
          </a:endParaRPr>
        </a:p>
      </dgm:t>
    </dgm:pt>
    <dgm:pt modelId="{CCC4D3C5-6BA0-411E-B049-375EFB772704}" type="parTrans" cxnId="{6B159C09-2213-4401-8BE2-2053419F8FC0}">
      <dgm:prSet/>
      <dgm:spPr/>
      <dgm:t>
        <a:bodyPr/>
        <a:lstStyle/>
        <a:p>
          <a:endParaRPr lang="ru-RU"/>
        </a:p>
      </dgm:t>
    </dgm:pt>
    <dgm:pt modelId="{1F566D05-90DD-427C-852F-939502BB39F1}" type="sibTrans" cxnId="{6B159C09-2213-4401-8BE2-2053419F8FC0}">
      <dgm:prSet/>
      <dgm:spPr/>
      <dgm:t>
        <a:bodyPr/>
        <a:lstStyle/>
        <a:p>
          <a:endParaRPr lang="ru-RU"/>
        </a:p>
      </dgm:t>
    </dgm:pt>
    <dgm:pt modelId="{1ECF3B4B-D219-405C-8E28-86464B8E47AB}">
      <dgm:prSet custT="1"/>
      <dgm:spPr/>
      <dgm:t>
        <a:bodyPr/>
        <a:lstStyle/>
        <a:p>
          <a:r>
            <a:rPr lang="ru-RU" sz="2000" b="1" dirty="0" smtClean="0">
              <a:latin typeface="Franklin Gothic Medium Cond" pitchFamily="34" charset="0"/>
            </a:rPr>
            <a:t>Проектная деятельность</a:t>
          </a:r>
          <a:endParaRPr lang="ru-RU" sz="2000" b="1" dirty="0">
            <a:latin typeface="Franklin Gothic Medium Cond" pitchFamily="34" charset="0"/>
          </a:endParaRPr>
        </a:p>
      </dgm:t>
    </dgm:pt>
    <dgm:pt modelId="{6080BDB0-1FED-4EFF-A7D6-E165BE03E938}" type="parTrans" cxnId="{D8EBB834-BB51-40C6-A825-46A8C256F284}">
      <dgm:prSet/>
      <dgm:spPr/>
      <dgm:t>
        <a:bodyPr/>
        <a:lstStyle/>
        <a:p>
          <a:endParaRPr lang="ru-RU"/>
        </a:p>
      </dgm:t>
    </dgm:pt>
    <dgm:pt modelId="{BB471054-D2D4-4EBA-ADC7-8AC964E3F178}" type="sibTrans" cxnId="{D8EBB834-BB51-40C6-A825-46A8C256F284}">
      <dgm:prSet/>
      <dgm:spPr/>
      <dgm:t>
        <a:bodyPr/>
        <a:lstStyle/>
        <a:p>
          <a:endParaRPr lang="ru-RU"/>
        </a:p>
      </dgm:t>
    </dgm:pt>
    <dgm:pt modelId="{A6DFADDB-40C7-411F-88F5-8F28D3963563}">
      <dgm:prSet custT="1"/>
      <dgm:spPr/>
      <dgm:t>
        <a:bodyPr/>
        <a:lstStyle/>
        <a:p>
          <a:r>
            <a:rPr lang="ru-RU" sz="2000" b="1" dirty="0" err="1" smtClean="0">
              <a:latin typeface="Franklin Gothic Medium Cond" pitchFamily="34" charset="0"/>
            </a:rPr>
            <a:t>Здоровьесбережение</a:t>
          </a:r>
          <a:r>
            <a:rPr lang="ru-RU" sz="2000" b="1" dirty="0" smtClean="0">
              <a:latin typeface="Franklin Gothic Medium Cond" pitchFamily="34" charset="0"/>
            </a:rPr>
            <a:t> воспитанников</a:t>
          </a:r>
          <a:endParaRPr lang="ru-RU" sz="2000" b="1" dirty="0">
            <a:latin typeface="Franklin Gothic Medium Cond" pitchFamily="34" charset="0"/>
          </a:endParaRPr>
        </a:p>
      </dgm:t>
    </dgm:pt>
    <dgm:pt modelId="{092502E9-FA30-4DC9-8FE5-446F9FECC6E6}" type="parTrans" cxnId="{A971DB2E-E2B3-4D78-80B4-D190DC9A78B6}">
      <dgm:prSet/>
      <dgm:spPr/>
      <dgm:t>
        <a:bodyPr/>
        <a:lstStyle/>
        <a:p>
          <a:endParaRPr lang="ru-RU"/>
        </a:p>
      </dgm:t>
    </dgm:pt>
    <dgm:pt modelId="{3E285308-C55B-424C-9888-8D8AF68F5A1D}" type="sibTrans" cxnId="{A971DB2E-E2B3-4D78-80B4-D190DC9A78B6}">
      <dgm:prSet/>
      <dgm:spPr/>
      <dgm:t>
        <a:bodyPr/>
        <a:lstStyle/>
        <a:p>
          <a:endParaRPr lang="ru-RU"/>
        </a:p>
      </dgm:t>
    </dgm:pt>
    <dgm:pt modelId="{C87F5D3D-535E-4CB1-8B10-DD56C7E9B66E}">
      <dgm:prSet custT="1"/>
      <dgm:spPr/>
      <dgm:t>
        <a:bodyPr/>
        <a:lstStyle/>
        <a:p>
          <a:r>
            <a:rPr lang="ru-RU" sz="2000" b="1" dirty="0" err="1" smtClean="0">
              <a:latin typeface="Franklin Gothic Medium Cond" pitchFamily="34" charset="0"/>
            </a:rPr>
            <a:t>Психопросвещение</a:t>
          </a:r>
          <a:endParaRPr lang="ru-RU" sz="2000" b="1" dirty="0" smtClean="0">
            <a:latin typeface="Franklin Gothic Medium Cond" pitchFamily="34" charset="0"/>
          </a:endParaRPr>
        </a:p>
        <a:p>
          <a:r>
            <a:rPr lang="ru-RU" sz="2000" b="1" dirty="0" smtClean="0">
              <a:latin typeface="Franklin Gothic Medium Cond" pitchFamily="34" charset="0"/>
            </a:rPr>
            <a:t>(дети, воспитатели, родители)</a:t>
          </a:r>
          <a:endParaRPr lang="ru-RU" sz="2000" b="1" dirty="0">
            <a:latin typeface="Franklin Gothic Medium Cond" pitchFamily="34" charset="0"/>
          </a:endParaRPr>
        </a:p>
      </dgm:t>
    </dgm:pt>
    <dgm:pt modelId="{10948192-0003-4413-BB31-AD906ED25A2C}" type="parTrans" cxnId="{E6A92E8B-2428-4506-AB56-C59C2F4415AC}">
      <dgm:prSet/>
      <dgm:spPr/>
      <dgm:t>
        <a:bodyPr/>
        <a:lstStyle/>
        <a:p>
          <a:endParaRPr lang="ru-RU"/>
        </a:p>
      </dgm:t>
    </dgm:pt>
    <dgm:pt modelId="{AD815669-D97E-4819-9000-BC9FC147C77F}" type="sibTrans" cxnId="{E6A92E8B-2428-4506-AB56-C59C2F4415AC}">
      <dgm:prSet/>
      <dgm:spPr/>
      <dgm:t>
        <a:bodyPr/>
        <a:lstStyle/>
        <a:p>
          <a:endParaRPr lang="ru-RU"/>
        </a:p>
      </dgm:t>
    </dgm:pt>
    <dgm:pt modelId="{164217D7-B955-40BF-952E-A33D0200E055}">
      <dgm:prSet custT="1"/>
      <dgm:spPr/>
      <dgm:t>
        <a:bodyPr/>
        <a:lstStyle/>
        <a:p>
          <a:r>
            <a:rPr lang="ru-RU" sz="2000" b="1" dirty="0" err="1" smtClean="0">
              <a:latin typeface="Franklin Gothic Medium Cond" pitchFamily="34" charset="0"/>
            </a:rPr>
            <a:t>Психопрофилатика</a:t>
          </a:r>
          <a:r>
            <a:rPr lang="ru-RU" sz="2000" b="1" dirty="0" smtClean="0">
              <a:latin typeface="Franklin Gothic Medium Cond" pitchFamily="34" charset="0"/>
            </a:rPr>
            <a:t> (дети, воспитатели, родители</a:t>
          </a:r>
          <a:r>
            <a:rPr lang="ru-RU" sz="2000" dirty="0" smtClean="0">
              <a:latin typeface="Franklin Gothic Medium Cond" pitchFamily="34" charset="0"/>
            </a:rPr>
            <a:t>)</a:t>
          </a:r>
          <a:endParaRPr lang="ru-RU" sz="2000" dirty="0">
            <a:latin typeface="Franklin Gothic Medium Cond" pitchFamily="34" charset="0"/>
          </a:endParaRPr>
        </a:p>
      </dgm:t>
    </dgm:pt>
    <dgm:pt modelId="{5F491E85-3D23-4AA8-A06B-12E6BB4921F7}" type="parTrans" cxnId="{014B37D8-136C-4131-B89F-E7C19A22FE88}">
      <dgm:prSet/>
      <dgm:spPr/>
      <dgm:t>
        <a:bodyPr/>
        <a:lstStyle/>
        <a:p>
          <a:endParaRPr lang="ru-RU"/>
        </a:p>
      </dgm:t>
    </dgm:pt>
    <dgm:pt modelId="{8EE3206D-E67A-4382-A32E-6B8EB9BE2561}" type="sibTrans" cxnId="{014B37D8-136C-4131-B89F-E7C19A22FE88}">
      <dgm:prSet/>
      <dgm:spPr/>
      <dgm:t>
        <a:bodyPr/>
        <a:lstStyle/>
        <a:p>
          <a:endParaRPr lang="ru-RU"/>
        </a:p>
      </dgm:t>
    </dgm:pt>
    <dgm:pt modelId="{70299650-0E75-43A0-996A-EC595E1C5B58}" type="pres">
      <dgm:prSet presAssocID="{0E3AFB21-FE0B-4AA1-85C3-BCC5E7F7DE65}" presName="CompostProcess" presStyleCnt="0">
        <dgm:presLayoutVars>
          <dgm:dir/>
          <dgm:resizeHandles val="exact"/>
        </dgm:presLayoutVars>
      </dgm:prSet>
      <dgm:spPr/>
    </dgm:pt>
    <dgm:pt modelId="{C5FCB78B-CF9A-4F61-BB66-E788C6451F3D}" type="pres">
      <dgm:prSet presAssocID="{0E3AFB21-FE0B-4AA1-85C3-BCC5E7F7DE65}" presName="arrow" presStyleLbl="bgShp" presStyleIdx="0" presStyleCnt="1" custScaleX="117647" custLinFactNeighborX="0"/>
      <dgm:spPr/>
      <dgm:t>
        <a:bodyPr/>
        <a:lstStyle/>
        <a:p>
          <a:endParaRPr lang="ru-RU"/>
        </a:p>
      </dgm:t>
    </dgm:pt>
    <dgm:pt modelId="{35F09C05-294D-4734-96D6-9AD06D788FD2}" type="pres">
      <dgm:prSet presAssocID="{0E3AFB21-FE0B-4AA1-85C3-BCC5E7F7DE65}" presName="linearProcess" presStyleCnt="0"/>
      <dgm:spPr/>
    </dgm:pt>
    <dgm:pt modelId="{25CD2EDE-4B18-464B-92FD-988347A863FE}" type="pres">
      <dgm:prSet presAssocID="{4155E75A-0021-4F06-8951-C4F21E928258}" presName="textNode" presStyleLbl="node1" presStyleIdx="0" presStyleCnt="7" custScaleX="122917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6E509-AEA9-4E5F-839C-B2D0C3E69704}" type="pres">
      <dgm:prSet presAssocID="{07E91ECF-033B-461B-8E5F-09C569540833}" presName="sibTrans" presStyleCnt="0"/>
      <dgm:spPr/>
    </dgm:pt>
    <dgm:pt modelId="{D67C4AC6-A07C-42C4-B712-8B5C406B33FC}" type="pres">
      <dgm:prSet presAssocID="{9AC7EFC5-5D70-4640-B1C5-B0A2E9583F80}" presName="textNode" presStyleLbl="node1" presStyleIdx="1" presStyleCnt="7" custScaleX="134217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F4271-7E49-40A1-802D-EECFB56B5A9A}" type="pres">
      <dgm:prSet presAssocID="{1CD6F91D-2396-4798-ACFB-7C6D05D3A6A0}" presName="sibTrans" presStyleCnt="0"/>
      <dgm:spPr/>
    </dgm:pt>
    <dgm:pt modelId="{99E028B1-B35B-4ACC-85A2-B6EB63052F4F}" type="pres">
      <dgm:prSet presAssocID="{5CD25227-B0DE-485E-AC98-9D1FE34B855D}" presName="textNode" presStyleLbl="node1" presStyleIdx="2" presStyleCnt="7" custScaleX="141130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97416-75C1-472C-9C33-E9F95E9DEB22}" type="pres">
      <dgm:prSet presAssocID="{1F566D05-90DD-427C-852F-939502BB39F1}" presName="sibTrans" presStyleCnt="0"/>
      <dgm:spPr/>
    </dgm:pt>
    <dgm:pt modelId="{2B0950C1-D63E-496D-A440-9704F379B3D3}" type="pres">
      <dgm:prSet presAssocID="{1ECF3B4B-D219-405C-8E28-86464B8E47AB}" presName="textNode" presStyleLbl="node1" presStyleIdx="3" presStyleCnt="7" custScaleX="99020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393D5-8564-4D69-8B95-5F32638201A5}" type="pres">
      <dgm:prSet presAssocID="{BB471054-D2D4-4EBA-ADC7-8AC964E3F178}" presName="sibTrans" presStyleCnt="0"/>
      <dgm:spPr/>
    </dgm:pt>
    <dgm:pt modelId="{520E9F31-BAAA-48D9-8154-4D305DB5BE10}" type="pres">
      <dgm:prSet presAssocID="{A6DFADDB-40C7-411F-88F5-8F28D3963563}" presName="textNode" presStyleLbl="node1" presStyleIdx="4" presStyleCnt="7" custScaleX="122975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73035-8584-4136-99A9-1F559E429793}" type="pres">
      <dgm:prSet presAssocID="{3E285308-C55B-424C-9888-8D8AF68F5A1D}" presName="sibTrans" presStyleCnt="0"/>
      <dgm:spPr/>
    </dgm:pt>
    <dgm:pt modelId="{FE438B96-12A6-4209-B624-0EB235F20A57}" type="pres">
      <dgm:prSet presAssocID="{C87F5D3D-535E-4CB1-8B10-DD56C7E9B66E}" presName="textNode" presStyleLbl="node1" presStyleIdx="5" presStyleCnt="7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3230B-BCFE-483B-ABDC-3887F7DC8DD1}" type="pres">
      <dgm:prSet presAssocID="{AD815669-D97E-4819-9000-BC9FC147C77F}" presName="sibTrans" presStyleCnt="0"/>
      <dgm:spPr/>
    </dgm:pt>
    <dgm:pt modelId="{D93609EE-7A15-4EA9-86E8-517BD0CF7D80}" type="pres">
      <dgm:prSet presAssocID="{164217D7-B955-40BF-952E-A33D0200E055}" presName="textNode" presStyleLbl="node1" presStyleIdx="6" presStyleCnt="7" custScaleY="11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4B37D8-136C-4131-B89F-E7C19A22FE88}" srcId="{0E3AFB21-FE0B-4AA1-85C3-BCC5E7F7DE65}" destId="{164217D7-B955-40BF-952E-A33D0200E055}" srcOrd="6" destOrd="0" parTransId="{5F491E85-3D23-4AA8-A06B-12E6BB4921F7}" sibTransId="{8EE3206D-E67A-4382-A32E-6B8EB9BE2561}"/>
    <dgm:cxn modelId="{A971DB2E-E2B3-4D78-80B4-D190DC9A78B6}" srcId="{0E3AFB21-FE0B-4AA1-85C3-BCC5E7F7DE65}" destId="{A6DFADDB-40C7-411F-88F5-8F28D3963563}" srcOrd="4" destOrd="0" parTransId="{092502E9-FA30-4DC9-8FE5-446F9FECC6E6}" sibTransId="{3E285308-C55B-424C-9888-8D8AF68F5A1D}"/>
    <dgm:cxn modelId="{6B159C09-2213-4401-8BE2-2053419F8FC0}" srcId="{0E3AFB21-FE0B-4AA1-85C3-BCC5E7F7DE65}" destId="{5CD25227-B0DE-485E-AC98-9D1FE34B855D}" srcOrd="2" destOrd="0" parTransId="{CCC4D3C5-6BA0-411E-B049-375EFB772704}" sibTransId="{1F566D05-90DD-427C-852F-939502BB39F1}"/>
    <dgm:cxn modelId="{4CD7FE0E-3A99-4FEA-8A56-48501962DFEB}" srcId="{0E3AFB21-FE0B-4AA1-85C3-BCC5E7F7DE65}" destId="{9AC7EFC5-5D70-4640-B1C5-B0A2E9583F80}" srcOrd="1" destOrd="0" parTransId="{F7848F97-D46E-494F-BB4C-22759C1C9CB1}" sibTransId="{1CD6F91D-2396-4798-ACFB-7C6D05D3A6A0}"/>
    <dgm:cxn modelId="{73EB4A86-768C-4FB1-9D5C-32B80B5039D6}" type="presOf" srcId="{4155E75A-0021-4F06-8951-C4F21E928258}" destId="{25CD2EDE-4B18-464B-92FD-988347A863FE}" srcOrd="0" destOrd="0" presId="urn:microsoft.com/office/officeart/2005/8/layout/hProcess9"/>
    <dgm:cxn modelId="{892E631A-B95F-4CAB-84C8-91B17CB55AEF}" type="presOf" srcId="{C87F5D3D-535E-4CB1-8B10-DD56C7E9B66E}" destId="{FE438B96-12A6-4209-B624-0EB235F20A57}" srcOrd="0" destOrd="0" presId="urn:microsoft.com/office/officeart/2005/8/layout/hProcess9"/>
    <dgm:cxn modelId="{72F60CF8-3AC6-428D-974F-8F4BB5F35199}" srcId="{0E3AFB21-FE0B-4AA1-85C3-BCC5E7F7DE65}" destId="{4155E75A-0021-4F06-8951-C4F21E928258}" srcOrd="0" destOrd="0" parTransId="{13CD5CAD-CB89-4B61-92E4-452053778C9C}" sibTransId="{07E91ECF-033B-461B-8E5F-09C569540833}"/>
    <dgm:cxn modelId="{E6A92E8B-2428-4506-AB56-C59C2F4415AC}" srcId="{0E3AFB21-FE0B-4AA1-85C3-BCC5E7F7DE65}" destId="{C87F5D3D-535E-4CB1-8B10-DD56C7E9B66E}" srcOrd="5" destOrd="0" parTransId="{10948192-0003-4413-BB31-AD906ED25A2C}" sibTransId="{AD815669-D97E-4819-9000-BC9FC147C77F}"/>
    <dgm:cxn modelId="{D8EBB834-BB51-40C6-A825-46A8C256F284}" srcId="{0E3AFB21-FE0B-4AA1-85C3-BCC5E7F7DE65}" destId="{1ECF3B4B-D219-405C-8E28-86464B8E47AB}" srcOrd="3" destOrd="0" parTransId="{6080BDB0-1FED-4EFF-A7D6-E165BE03E938}" sibTransId="{BB471054-D2D4-4EBA-ADC7-8AC964E3F178}"/>
    <dgm:cxn modelId="{F8A1B391-D346-4DEA-AAFD-74BCDA7A897B}" type="presOf" srcId="{0E3AFB21-FE0B-4AA1-85C3-BCC5E7F7DE65}" destId="{70299650-0E75-43A0-996A-EC595E1C5B58}" srcOrd="0" destOrd="0" presId="urn:microsoft.com/office/officeart/2005/8/layout/hProcess9"/>
    <dgm:cxn modelId="{4F1111D7-3F4D-428D-9F90-8AFFCBEA2325}" type="presOf" srcId="{164217D7-B955-40BF-952E-A33D0200E055}" destId="{D93609EE-7A15-4EA9-86E8-517BD0CF7D80}" srcOrd="0" destOrd="0" presId="urn:microsoft.com/office/officeart/2005/8/layout/hProcess9"/>
    <dgm:cxn modelId="{C70E1E6A-D6F7-4D31-88C6-1948532D262B}" type="presOf" srcId="{9AC7EFC5-5D70-4640-B1C5-B0A2E9583F80}" destId="{D67C4AC6-A07C-42C4-B712-8B5C406B33FC}" srcOrd="0" destOrd="0" presId="urn:microsoft.com/office/officeart/2005/8/layout/hProcess9"/>
    <dgm:cxn modelId="{BBDA1D2B-9FB5-4D60-AB43-903763FEF999}" type="presOf" srcId="{5CD25227-B0DE-485E-AC98-9D1FE34B855D}" destId="{99E028B1-B35B-4ACC-85A2-B6EB63052F4F}" srcOrd="0" destOrd="0" presId="urn:microsoft.com/office/officeart/2005/8/layout/hProcess9"/>
    <dgm:cxn modelId="{39AF66F2-6278-4958-B797-EFBCE4E6CA55}" type="presOf" srcId="{1ECF3B4B-D219-405C-8E28-86464B8E47AB}" destId="{2B0950C1-D63E-496D-A440-9704F379B3D3}" srcOrd="0" destOrd="0" presId="urn:microsoft.com/office/officeart/2005/8/layout/hProcess9"/>
    <dgm:cxn modelId="{BF0E851F-DD07-47ED-8475-6B2E377EBDA8}" type="presOf" srcId="{A6DFADDB-40C7-411F-88F5-8F28D3963563}" destId="{520E9F31-BAAA-48D9-8154-4D305DB5BE10}" srcOrd="0" destOrd="0" presId="urn:microsoft.com/office/officeart/2005/8/layout/hProcess9"/>
    <dgm:cxn modelId="{2D2D4E5F-772A-4794-BE5D-4B794180DF99}" type="presParOf" srcId="{70299650-0E75-43A0-996A-EC595E1C5B58}" destId="{C5FCB78B-CF9A-4F61-BB66-E788C6451F3D}" srcOrd="0" destOrd="0" presId="urn:microsoft.com/office/officeart/2005/8/layout/hProcess9"/>
    <dgm:cxn modelId="{D0A9D6CE-62F5-422D-87C7-89020ABCE0ED}" type="presParOf" srcId="{70299650-0E75-43A0-996A-EC595E1C5B58}" destId="{35F09C05-294D-4734-96D6-9AD06D788FD2}" srcOrd="1" destOrd="0" presId="urn:microsoft.com/office/officeart/2005/8/layout/hProcess9"/>
    <dgm:cxn modelId="{8E00565E-A763-4185-9362-2CF930D45921}" type="presParOf" srcId="{35F09C05-294D-4734-96D6-9AD06D788FD2}" destId="{25CD2EDE-4B18-464B-92FD-988347A863FE}" srcOrd="0" destOrd="0" presId="urn:microsoft.com/office/officeart/2005/8/layout/hProcess9"/>
    <dgm:cxn modelId="{8B094B76-253B-43BA-ADB4-EA2A9707DA81}" type="presParOf" srcId="{35F09C05-294D-4734-96D6-9AD06D788FD2}" destId="{67D6E509-AEA9-4E5F-839C-B2D0C3E69704}" srcOrd="1" destOrd="0" presId="urn:microsoft.com/office/officeart/2005/8/layout/hProcess9"/>
    <dgm:cxn modelId="{7BE17551-A3FA-4A27-8D34-7AEC23855820}" type="presParOf" srcId="{35F09C05-294D-4734-96D6-9AD06D788FD2}" destId="{D67C4AC6-A07C-42C4-B712-8B5C406B33FC}" srcOrd="2" destOrd="0" presId="urn:microsoft.com/office/officeart/2005/8/layout/hProcess9"/>
    <dgm:cxn modelId="{653B4BC7-E83F-461F-BBCB-4636A7FA81EB}" type="presParOf" srcId="{35F09C05-294D-4734-96D6-9AD06D788FD2}" destId="{560F4271-7E49-40A1-802D-EECFB56B5A9A}" srcOrd="3" destOrd="0" presId="urn:microsoft.com/office/officeart/2005/8/layout/hProcess9"/>
    <dgm:cxn modelId="{CEC1DC35-223F-4942-9C9F-17B9FBAF9EBE}" type="presParOf" srcId="{35F09C05-294D-4734-96D6-9AD06D788FD2}" destId="{99E028B1-B35B-4ACC-85A2-B6EB63052F4F}" srcOrd="4" destOrd="0" presId="urn:microsoft.com/office/officeart/2005/8/layout/hProcess9"/>
    <dgm:cxn modelId="{D303CD68-1A33-4303-A0C6-626612BE275D}" type="presParOf" srcId="{35F09C05-294D-4734-96D6-9AD06D788FD2}" destId="{39297416-75C1-472C-9C33-E9F95E9DEB22}" srcOrd="5" destOrd="0" presId="urn:microsoft.com/office/officeart/2005/8/layout/hProcess9"/>
    <dgm:cxn modelId="{C6694744-E8EE-4C8E-A2BF-5D9DFCFB2224}" type="presParOf" srcId="{35F09C05-294D-4734-96D6-9AD06D788FD2}" destId="{2B0950C1-D63E-496D-A440-9704F379B3D3}" srcOrd="6" destOrd="0" presId="urn:microsoft.com/office/officeart/2005/8/layout/hProcess9"/>
    <dgm:cxn modelId="{52B321B4-A0A4-46EA-899C-4067DD27882F}" type="presParOf" srcId="{35F09C05-294D-4734-96D6-9AD06D788FD2}" destId="{3BA393D5-8564-4D69-8B95-5F32638201A5}" srcOrd="7" destOrd="0" presId="urn:microsoft.com/office/officeart/2005/8/layout/hProcess9"/>
    <dgm:cxn modelId="{AAE87AF6-B442-4B3E-A304-512294F6EF9A}" type="presParOf" srcId="{35F09C05-294D-4734-96D6-9AD06D788FD2}" destId="{520E9F31-BAAA-48D9-8154-4D305DB5BE10}" srcOrd="8" destOrd="0" presId="urn:microsoft.com/office/officeart/2005/8/layout/hProcess9"/>
    <dgm:cxn modelId="{7462F9EC-CB83-4B46-A9B2-7A4383A0A762}" type="presParOf" srcId="{35F09C05-294D-4734-96D6-9AD06D788FD2}" destId="{E5B73035-8584-4136-99A9-1F559E429793}" srcOrd="9" destOrd="0" presId="urn:microsoft.com/office/officeart/2005/8/layout/hProcess9"/>
    <dgm:cxn modelId="{CF535D7B-874F-4DDB-8025-F4738AE18C89}" type="presParOf" srcId="{35F09C05-294D-4734-96D6-9AD06D788FD2}" destId="{FE438B96-12A6-4209-B624-0EB235F20A57}" srcOrd="10" destOrd="0" presId="urn:microsoft.com/office/officeart/2005/8/layout/hProcess9"/>
    <dgm:cxn modelId="{E33B5BE6-9E6C-4AF7-8E81-D0C387D6F714}" type="presParOf" srcId="{35F09C05-294D-4734-96D6-9AD06D788FD2}" destId="{74D3230B-BCFE-483B-ABDC-3887F7DC8DD1}" srcOrd="11" destOrd="0" presId="urn:microsoft.com/office/officeart/2005/8/layout/hProcess9"/>
    <dgm:cxn modelId="{721F007B-CD7C-434A-B13D-CD8F18350571}" type="presParOf" srcId="{35F09C05-294D-4734-96D6-9AD06D788FD2}" destId="{D93609EE-7A15-4EA9-86E8-517BD0CF7D8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623B2-FD7F-4C5B-ADB8-2E33DE09193F}" type="doc">
      <dgm:prSet loTypeId="urn:microsoft.com/office/officeart/2005/8/layout/cycle7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79303F-CAA6-4F9E-91EE-6DF06190A82E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800" b="1" i="1" dirty="0" smtClean="0"/>
            <a:t>Проектная деятельность</a:t>
          </a:r>
          <a:endParaRPr lang="ru-RU" sz="2800" b="1" i="1" dirty="0"/>
        </a:p>
      </dgm:t>
    </dgm:pt>
    <dgm:pt modelId="{49F7228D-F087-47FD-8C92-D7D3F1128206}" type="parTrans" cxnId="{14007F7E-9DC5-4D8F-B617-E9638A370F32}">
      <dgm:prSet/>
      <dgm:spPr/>
      <dgm:t>
        <a:bodyPr/>
        <a:lstStyle/>
        <a:p>
          <a:endParaRPr lang="ru-RU"/>
        </a:p>
      </dgm:t>
    </dgm:pt>
    <dgm:pt modelId="{4AF23FB5-2750-4E3A-894E-547A1EF1068E}" type="sibTrans" cxnId="{14007F7E-9DC5-4D8F-B617-E9638A370F32}">
      <dgm:prSet/>
      <dgm:spPr/>
      <dgm:t>
        <a:bodyPr/>
        <a:lstStyle/>
        <a:p>
          <a:endParaRPr lang="ru-RU"/>
        </a:p>
      </dgm:t>
    </dgm:pt>
    <dgm:pt modelId="{A5C73889-522B-4F95-A136-22FB6E3C46C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b="1" dirty="0" smtClean="0"/>
            <a:t>Формирует интегративные качества воспитанников, через нетрадиционные формы работы</a:t>
          </a:r>
          <a:endParaRPr lang="ru-RU" sz="2000" b="1" dirty="0"/>
        </a:p>
      </dgm:t>
    </dgm:pt>
    <dgm:pt modelId="{598F33FE-848E-4C3D-BF14-D7EAB6A7B1FC}" type="parTrans" cxnId="{C64E211A-3EAE-45FE-805D-858FE51CF2F9}">
      <dgm:prSet/>
      <dgm:spPr/>
      <dgm:t>
        <a:bodyPr/>
        <a:lstStyle/>
        <a:p>
          <a:endParaRPr lang="ru-RU"/>
        </a:p>
      </dgm:t>
    </dgm:pt>
    <dgm:pt modelId="{0369B5F8-DAC4-4FA8-A038-2D8FBDE08D04}" type="sibTrans" cxnId="{C64E211A-3EAE-45FE-805D-858FE51CF2F9}">
      <dgm:prSet/>
      <dgm:spPr/>
      <dgm:t>
        <a:bodyPr/>
        <a:lstStyle/>
        <a:p>
          <a:endParaRPr lang="ru-RU"/>
        </a:p>
      </dgm:t>
    </dgm:pt>
    <dgm:pt modelId="{E3F2FEFC-38D9-43C6-9F70-9234F70CE8B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Максимальная вовлеченность в педагогический процесс всех участников (дети, воспитатели, родители, специалисты, социум), через различные методы и приемы</a:t>
          </a:r>
          <a:endParaRPr lang="ru-RU" sz="1800" b="1" dirty="0"/>
        </a:p>
      </dgm:t>
    </dgm:pt>
    <dgm:pt modelId="{7E3DD42C-23B5-46C5-B20C-A3E962D3E8AD}" type="parTrans" cxnId="{19F7E71D-5D57-4C73-BC4E-CD89630E5D0B}">
      <dgm:prSet/>
      <dgm:spPr/>
      <dgm:t>
        <a:bodyPr/>
        <a:lstStyle/>
        <a:p>
          <a:endParaRPr lang="ru-RU"/>
        </a:p>
      </dgm:t>
    </dgm:pt>
    <dgm:pt modelId="{95BE3F68-E67E-48BB-930B-5CC7BE74F28C}" type="sibTrans" cxnId="{19F7E71D-5D57-4C73-BC4E-CD89630E5D0B}">
      <dgm:prSet/>
      <dgm:spPr/>
      <dgm:t>
        <a:bodyPr/>
        <a:lstStyle/>
        <a:p>
          <a:endParaRPr lang="ru-RU"/>
        </a:p>
      </dgm:t>
    </dgm:pt>
    <dgm:pt modelId="{DF7D80A7-E3E5-4DBF-BED0-BD3C4441C6C0}" type="pres">
      <dgm:prSet presAssocID="{5C7623B2-FD7F-4C5B-ADB8-2E33DE0919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6DE72-60EF-4C0F-BED3-CEC9A67FAEA4}" type="pres">
      <dgm:prSet presAssocID="{EA79303F-CAA6-4F9E-91EE-6DF06190A82E}" presName="node" presStyleLbl="node1" presStyleIdx="0" presStyleCnt="3" custScaleX="156989" custScaleY="93744" custRadScaleRad="74619" custRadScaleInc="-1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B63EC-55C6-464B-92DD-C35BD82A1A0F}" type="pres">
      <dgm:prSet presAssocID="{4AF23FB5-2750-4E3A-894E-547A1EF1068E}" presName="sibTrans" presStyleLbl="sibTrans2D1" presStyleIdx="0" presStyleCnt="3" custScaleX="88237" custLinFactNeighborX="4224" custLinFactNeighborY="-6512"/>
      <dgm:spPr/>
      <dgm:t>
        <a:bodyPr/>
        <a:lstStyle/>
        <a:p>
          <a:endParaRPr lang="ru-RU"/>
        </a:p>
      </dgm:t>
    </dgm:pt>
    <dgm:pt modelId="{AF117511-EE00-41F4-BC5B-E06DE4CCF198}" type="pres">
      <dgm:prSet presAssocID="{4AF23FB5-2750-4E3A-894E-547A1EF1068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EA4AF93-9EF1-4648-86DE-A6552E17A31A}" type="pres">
      <dgm:prSet presAssocID="{E3F2FEFC-38D9-43C6-9F70-9234F70CE8B6}" presName="node" presStyleLbl="node1" presStyleIdx="1" presStyleCnt="3" custScaleX="116676" custScaleY="143342" custRadScaleRad="89430" custRadScaleInc="-24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7E85C-872F-4CF6-9E46-B75DF1DA718D}" type="pres">
      <dgm:prSet presAssocID="{95BE3F68-E67E-48BB-930B-5CC7BE74F28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7210FF0-6AFA-4E27-A32C-D500BA4BAEFA}" type="pres">
      <dgm:prSet presAssocID="{95BE3F68-E67E-48BB-930B-5CC7BE74F28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6B86762-2396-48C0-BE7F-6A41918B4266}" type="pres">
      <dgm:prSet presAssocID="{A5C73889-522B-4F95-A136-22FB6E3C46C1}" presName="node" presStyleLbl="node1" presStyleIdx="2" presStyleCnt="3" custScaleX="106780" custScaleY="145195" custRadScaleRad="90536" custRadScaleInc="24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8ADF7-A5B2-470A-8131-52F4AB81D420}" type="pres">
      <dgm:prSet presAssocID="{0369B5F8-DAC4-4FA8-A038-2D8FBDE08D04}" presName="sibTrans" presStyleLbl="sibTrans2D1" presStyleIdx="2" presStyleCnt="3" custScaleX="88028" custLinFactNeighborX="-42" custLinFactNeighborY="-4183"/>
      <dgm:spPr/>
      <dgm:t>
        <a:bodyPr/>
        <a:lstStyle/>
        <a:p>
          <a:endParaRPr lang="ru-RU"/>
        </a:p>
      </dgm:t>
    </dgm:pt>
    <dgm:pt modelId="{6BA7F10A-0815-4E57-AECB-5969737E17B7}" type="pres">
      <dgm:prSet presAssocID="{0369B5F8-DAC4-4FA8-A038-2D8FBDE08D0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215F72A-EF46-4B64-B925-51C88478D32B}" type="presOf" srcId="{EA79303F-CAA6-4F9E-91EE-6DF06190A82E}" destId="{1DE6DE72-60EF-4C0F-BED3-CEC9A67FAEA4}" srcOrd="0" destOrd="0" presId="urn:microsoft.com/office/officeart/2005/8/layout/cycle7"/>
    <dgm:cxn modelId="{C64E211A-3EAE-45FE-805D-858FE51CF2F9}" srcId="{5C7623B2-FD7F-4C5B-ADB8-2E33DE09193F}" destId="{A5C73889-522B-4F95-A136-22FB6E3C46C1}" srcOrd="2" destOrd="0" parTransId="{598F33FE-848E-4C3D-BF14-D7EAB6A7B1FC}" sibTransId="{0369B5F8-DAC4-4FA8-A038-2D8FBDE08D04}"/>
    <dgm:cxn modelId="{F090D004-D657-48B3-AA5B-C6B2612AEB83}" type="presOf" srcId="{E3F2FEFC-38D9-43C6-9F70-9234F70CE8B6}" destId="{EEA4AF93-9EF1-4648-86DE-A6552E17A31A}" srcOrd="0" destOrd="0" presId="urn:microsoft.com/office/officeart/2005/8/layout/cycle7"/>
    <dgm:cxn modelId="{19F7E71D-5D57-4C73-BC4E-CD89630E5D0B}" srcId="{5C7623B2-FD7F-4C5B-ADB8-2E33DE09193F}" destId="{E3F2FEFC-38D9-43C6-9F70-9234F70CE8B6}" srcOrd="1" destOrd="0" parTransId="{7E3DD42C-23B5-46C5-B20C-A3E962D3E8AD}" sibTransId="{95BE3F68-E67E-48BB-930B-5CC7BE74F28C}"/>
    <dgm:cxn modelId="{14007F7E-9DC5-4D8F-B617-E9638A370F32}" srcId="{5C7623B2-FD7F-4C5B-ADB8-2E33DE09193F}" destId="{EA79303F-CAA6-4F9E-91EE-6DF06190A82E}" srcOrd="0" destOrd="0" parTransId="{49F7228D-F087-47FD-8C92-D7D3F1128206}" sibTransId="{4AF23FB5-2750-4E3A-894E-547A1EF1068E}"/>
    <dgm:cxn modelId="{631205C6-A13B-4678-BF77-99C3A8658C28}" type="presOf" srcId="{A5C73889-522B-4F95-A136-22FB6E3C46C1}" destId="{06B86762-2396-48C0-BE7F-6A41918B4266}" srcOrd="0" destOrd="0" presId="urn:microsoft.com/office/officeart/2005/8/layout/cycle7"/>
    <dgm:cxn modelId="{2B30E310-AB42-42DE-9204-1994A4B4B50B}" type="presOf" srcId="{95BE3F68-E67E-48BB-930B-5CC7BE74F28C}" destId="{53F7E85C-872F-4CF6-9E46-B75DF1DA718D}" srcOrd="0" destOrd="0" presId="urn:microsoft.com/office/officeart/2005/8/layout/cycle7"/>
    <dgm:cxn modelId="{5C45AC1B-BCBF-4FDE-8D37-1BA60A155871}" type="presOf" srcId="{0369B5F8-DAC4-4FA8-A038-2D8FBDE08D04}" destId="{6BA7F10A-0815-4E57-AECB-5969737E17B7}" srcOrd="1" destOrd="0" presId="urn:microsoft.com/office/officeart/2005/8/layout/cycle7"/>
    <dgm:cxn modelId="{7EB615B4-95D5-4298-938B-F84DF76DCC03}" type="presOf" srcId="{95BE3F68-E67E-48BB-930B-5CC7BE74F28C}" destId="{17210FF0-6AFA-4E27-A32C-D500BA4BAEFA}" srcOrd="1" destOrd="0" presId="urn:microsoft.com/office/officeart/2005/8/layout/cycle7"/>
    <dgm:cxn modelId="{518D4D67-4327-45A1-AF2A-A62B95F28A5A}" type="presOf" srcId="{0369B5F8-DAC4-4FA8-A038-2D8FBDE08D04}" destId="{10E8ADF7-A5B2-470A-8131-52F4AB81D420}" srcOrd="0" destOrd="0" presId="urn:microsoft.com/office/officeart/2005/8/layout/cycle7"/>
    <dgm:cxn modelId="{5F3B9DE1-67DC-4505-869F-01479498CA06}" type="presOf" srcId="{4AF23FB5-2750-4E3A-894E-547A1EF1068E}" destId="{AF117511-EE00-41F4-BC5B-E06DE4CCF198}" srcOrd="1" destOrd="0" presId="urn:microsoft.com/office/officeart/2005/8/layout/cycle7"/>
    <dgm:cxn modelId="{9A7C391A-5EE2-459A-9F1F-01D181E6FC7D}" type="presOf" srcId="{4AF23FB5-2750-4E3A-894E-547A1EF1068E}" destId="{DD5B63EC-55C6-464B-92DD-C35BD82A1A0F}" srcOrd="0" destOrd="0" presId="urn:microsoft.com/office/officeart/2005/8/layout/cycle7"/>
    <dgm:cxn modelId="{5ADA4BA6-C325-402B-8740-411D1D164124}" type="presOf" srcId="{5C7623B2-FD7F-4C5B-ADB8-2E33DE09193F}" destId="{DF7D80A7-E3E5-4DBF-BED0-BD3C4441C6C0}" srcOrd="0" destOrd="0" presId="urn:microsoft.com/office/officeart/2005/8/layout/cycle7"/>
    <dgm:cxn modelId="{60FE3ED5-70A1-4A5B-ABE6-B696B3202179}" type="presParOf" srcId="{DF7D80A7-E3E5-4DBF-BED0-BD3C4441C6C0}" destId="{1DE6DE72-60EF-4C0F-BED3-CEC9A67FAEA4}" srcOrd="0" destOrd="0" presId="urn:microsoft.com/office/officeart/2005/8/layout/cycle7"/>
    <dgm:cxn modelId="{C30198F4-224F-45A0-BA4B-873F0422E8E8}" type="presParOf" srcId="{DF7D80A7-E3E5-4DBF-BED0-BD3C4441C6C0}" destId="{DD5B63EC-55C6-464B-92DD-C35BD82A1A0F}" srcOrd="1" destOrd="0" presId="urn:microsoft.com/office/officeart/2005/8/layout/cycle7"/>
    <dgm:cxn modelId="{D3D4D54E-DA8F-44FB-83AA-91CAB37DAD09}" type="presParOf" srcId="{DD5B63EC-55C6-464B-92DD-C35BD82A1A0F}" destId="{AF117511-EE00-41F4-BC5B-E06DE4CCF198}" srcOrd="0" destOrd="0" presId="urn:microsoft.com/office/officeart/2005/8/layout/cycle7"/>
    <dgm:cxn modelId="{B4A49A1E-6D18-4503-8D6B-8F4B0D90DAE3}" type="presParOf" srcId="{DF7D80A7-E3E5-4DBF-BED0-BD3C4441C6C0}" destId="{EEA4AF93-9EF1-4648-86DE-A6552E17A31A}" srcOrd="2" destOrd="0" presId="urn:microsoft.com/office/officeart/2005/8/layout/cycle7"/>
    <dgm:cxn modelId="{25A0B31A-627E-4E32-9093-4287B9DDB055}" type="presParOf" srcId="{DF7D80A7-E3E5-4DBF-BED0-BD3C4441C6C0}" destId="{53F7E85C-872F-4CF6-9E46-B75DF1DA718D}" srcOrd="3" destOrd="0" presId="urn:microsoft.com/office/officeart/2005/8/layout/cycle7"/>
    <dgm:cxn modelId="{F7AFF8BF-221C-4AE7-9806-8FACFCA68CFA}" type="presParOf" srcId="{53F7E85C-872F-4CF6-9E46-B75DF1DA718D}" destId="{17210FF0-6AFA-4E27-A32C-D500BA4BAEFA}" srcOrd="0" destOrd="0" presId="urn:microsoft.com/office/officeart/2005/8/layout/cycle7"/>
    <dgm:cxn modelId="{2B8CB117-A9C5-460F-B691-2145E90C0898}" type="presParOf" srcId="{DF7D80A7-E3E5-4DBF-BED0-BD3C4441C6C0}" destId="{06B86762-2396-48C0-BE7F-6A41918B4266}" srcOrd="4" destOrd="0" presId="urn:microsoft.com/office/officeart/2005/8/layout/cycle7"/>
    <dgm:cxn modelId="{1E7C94E3-9E0B-4895-A503-70316233E743}" type="presParOf" srcId="{DF7D80A7-E3E5-4DBF-BED0-BD3C4441C6C0}" destId="{10E8ADF7-A5B2-470A-8131-52F4AB81D420}" srcOrd="5" destOrd="0" presId="urn:microsoft.com/office/officeart/2005/8/layout/cycle7"/>
    <dgm:cxn modelId="{BBE912A4-F333-4674-B3E1-9D33E0A723BD}" type="presParOf" srcId="{10E8ADF7-A5B2-470A-8131-52F4AB81D420}" destId="{6BA7F10A-0815-4E57-AECB-5969737E17B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98758-4923-4A99-B601-E4248F80B57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2646D2C-1A9E-47BD-BCD6-9EE107396031}">
      <dgm:prSet phldrT="[Текст]" custT="1"/>
      <dgm:spPr/>
      <dgm:t>
        <a:bodyPr/>
        <a:lstStyle/>
        <a:p>
          <a:r>
            <a:rPr lang="ru-RU" sz="2400" b="1" i="1" smtClean="0"/>
            <a:t>Психологическое здоровье</a:t>
          </a:r>
          <a:endParaRPr lang="ru-RU" sz="2400" b="1" i="1" dirty="0"/>
        </a:p>
      </dgm:t>
    </dgm:pt>
    <dgm:pt modelId="{ECC8C742-2B37-4A51-A2E5-F341EE969045}" type="parTrans" cxnId="{1A3C26B5-8192-4022-809B-C2E20B503755}">
      <dgm:prSet/>
      <dgm:spPr/>
      <dgm:t>
        <a:bodyPr/>
        <a:lstStyle/>
        <a:p>
          <a:endParaRPr lang="ru-RU"/>
        </a:p>
      </dgm:t>
    </dgm:pt>
    <dgm:pt modelId="{4C5B151D-E451-4124-9F03-E66E60C0BB9F}" type="sibTrans" cxnId="{1A3C26B5-8192-4022-809B-C2E20B503755}">
      <dgm:prSet/>
      <dgm:spPr/>
      <dgm:t>
        <a:bodyPr/>
        <a:lstStyle/>
        <a:p>
          <a:endParaRPr lang="ru-RU"/>
        </a:p>
      </dgm:t>
    </dgm:pt>
    <dgm:pt modelId="{7C09E527-6FF3-4B21-A62C-E4F53ED236A8}">
      <dgm:prSet phldrT="[Текст]" custT="1"/>
      <dgm:spPr/>
      <dgm:t>
        <a:bodyPr/>
        <a:lstStyle/>
        <a:p>
          <a:r>
            <a:rPr lang="ru-RU" sz="2000" b="1" i="1" dirty="0" err="1" smtClean="0"/>
            <a:t>Аксиологический</a:t>
          </a:r>
          <a:r>
            <a:rPr lang="ru-RU" sz="2000" b="1" i="1" dirty="0" smtClean="0"/>
            <a:t> компонент</a:t>
          </a:r>
          <a:endParaRPr lang="ru-RU" sz="2000" b="1" i="1" dirty="0"/>
        </a:p>
      </dgm:t>
    </dgm:pt>
    <dgm:pt modelId="{67E7CF71-F08A-49C9-9C7C-C20468B15B64}" type="parTrans" cxnId="{6F66273E-5EB6-41C5-84E1-96DB0CAA6FA8}">
      <dgm:prSet/>
      <dgm:spPr/>
      <dgm:t>
        <a:bodyPr/>
        <a:lstStyle/>
        <a:p>
          <a:endParaRPr lang="ru-RU"/>
        </a:p>
      </dgm:t>
    </dgm:pt>
    <dgm:pt modelId="{01AF2705-39E6-4A6C-A275-DA391AE06579}" type="sibTrans" cxnId="{6F66273E-5EB6-41C5-84E1-96DB0CAA6FA8}">
      <dgm:prSet/>
      <dgm:spPr/>
      <dgm:t>
        <a:bodyPr/>
        <a:lstStyle/>
        <a:p>
          <a:endParaRPr lang="ru-RU"/>
        </a:p>
      </dgm:t>
    </dgm:pt>
    <dgm:pt modelId="{87E9D43E-B87A-430E-859D-74366EB71E24}">
      <dgm:prSet phldrT="[Текст]" custT="1"/>
      <dgm:spPr/>
      <dgm:t>
        <a:bodyPr/>
        <a:lstStyle/>
        <a:p>
          <a:r>
            <a:rPr lang="ru-RU" sz="2000" b="1" i="1" dirty="0" smtClean="0"/>
            <a:t>Инструментальный компонент</a:t>
          </a:r>
          <a:endParaRPr lang="ru-RU" sz="2000" b="1" i="1" dirty="0"/>
        </a:p>
      </dgm:t>
    </dgm:pt>
    <dgm:pt modelId="{EE269139-9DBD-4A30-8082-35FE4E0B7C5D}" type="parTrans" cxnId="{BF483B99-0006-4AE2-994B-0A095736FB9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2A6502-40BB-4362-A32F-5F6F135D195F}" type="sibTrans" cxnId="{BF483B99-0006-4AE2-994B-0A095736FB9B}">
      <dgm:prSet/>
      <dgm:spPr/>
      <dgm:t>
        <a:bodyPr/>
        <a:lstStyle/>
        <a:p>
          <a:endParaRPr lang="ru-RU"/>
        </a:p>
      </dgm:t>
    </dgm:pt>
    <dgm:pt modelId="{4C27AF48-EBBC-41F3-BA13-78A04CB920B9}">
      <dgm:prSet custT="1"/>
      <dgm:spPr/>
      <dgm:t>
        <a:bodyPr/>
        <a:lstStyle/>
        <a:p>
          <a:r>
            <a:rPr lang="ru-RU" sz="2000" b="1" i="1" dirty="0" err="1" smtClean="0"/>
            <a:t>Потребностно-мотивационный</a:t>
          </a:r>
          <a:r>
            <a:rPr lang="ru-RU" sz="2000" b="1" i="1" dirty="0" smtClean="0"/>
            <a:t> компоненты</a:t>
          </a:r>
          <a:endParaRPr lang="ru-RU" sz="2000" b="1" i="1" dirty="0"/>
        </a:p>
      </dgm:t>
    </dgm:pt>
    <dgm:pt modelId="{352003FE-51FF-450E-93CB-47581F552103}" type="parTrans" cxnId="{D1C831CD-9AB7-451B-A6D0-97B2B0E158FA}">
      <dgm:prSet/>
      <dgm:spPr/>
      <dgm:t>
        <a:bodyPr/>
        <a:lstStyle/>
        <a:p>
          <a:endParaRPr lang="ru-RU"/>
        </a:p>
      </dgm:t>
    </dgm:pt>
    <dgm:pt modelId="{3EE617E8-DFE5-4EBF-8F47-F90EFCA04366}" type="sibTrans" cxnId="{D1C831CD-9AB7-451B-A6D0-97B2B0E158FA}">
      <dgm:prSet/>
      <dgm:spPr/>
      <dgm:t>
        <a:bodyPr/>
        <a:lstStyle/>
        <a:p>
          <a:endParaRPr lang="ru-RU"/>
        </a:p>
      </dgm:t>
    </dgm:pt>
    <dgm:pt modelId="{22F457F1-88EC-46C0-9B7A-2C232B972BE6}" type="pres">
      <dgm:prSet presAssocID="{F8398758-4923-4A99-B601-E4248F80B5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4EBB7-AFE1-4BAF-8EBA-7247676AB532}" type="pres">
      <dgm:prSet presAssocID="{72646D2C-1A9E-47BD-BCD6-9EE107396031}" presName="hierRoot1" presStyleCnt="0"/>
      <dgm:spPr/>
      <dgm:t>
        <a:bodyPr/>
        <a:lstStyle/>
        <a:p>
          <a:endParaRPr lang="ru-RU"/>
        </a:p>
      </dgm:t>
    </dgm:pt>
    <dgm:pt modelId="{E55AC9F1-049E-4E35-B7E2-B33F9E625298}" type="pres">
      <dgm:prSet presAssocID="{72646D2C-1A9E-47BD-BCD6-9EE107396031}" presName="composite" presStyleCnt="0"/>
      <dgm:spPr/>
      <dgm:t>
        <a:bodyPr/>
        <a:lstStyle/>
        <a:p>
          <a:endParaRPr lang="ru-RU"/>
        </a:p>
      </dgm:t>
    </dgm:pt>
    <dgm:pt modelId="{DCA84EE9-85FF-4E3C-A8F9-05143AA28106}" type="pres">
      <dgm:prSet presAssocID="{72646D2C-1A9E-47BD-BCD6-9EE107396031}" presName="background" presStyleLbl="node0" presStyleIdx="0" presStyleCn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4839E22-BF19-429E-ABD2-7E1E3B81FCCE}" type="pres">
      <dgm:prSet presAssocID="{72646D2C-1A9E-47BD-BCD6-9EE107396031}" presName="text" presStyleLbl="fgAcc0" presStyleIdx="0" presStyleCnt="1" custScaleX="132912" custScaleY="117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C033CF-23D4-4C72-A31E-1F8F456CA101}" type="pres">
      <dgm:prSet presAssocID="{72646D2C-1A9E-47BD-BCD6-9EE107396031}" presName="hierChild2" presStyleCnt="0"/>
      <dgm:spPr/>
      <dgm:t>
        <a:bodyPr/>
        <a:lstStyle/>
        <a:p>
          <a:endParaRPr lang="ru-RU"/>
        </a:p>
      </dgm:t>
    </dgm:pt>
    <dgm:pt modelId="{C3DBFE0F-6BE7-422B-B981-28ECCF7AFE8F}" type="pres">
      <dgm:prSet presAssocID="{67E7CF71-F08A-49C9-9C7C-C20468B15B64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27BFF13-0095-4DE6-BDFC-35A2A02CC674}" type="pres">
      <dgm:prSet presAssocID="{7C09E527-6FF3-4B21-A62C-E4F53ED236A8}" presName="hierRoot2" presStyleCnt="0"/>
      <dgm:spPr/>
      <dgm:t>
        <a:bodyPr/>
        <a:lstStyle/>
        <a:p>
          <a:endParaRPr lang="ru-RU"/>
        </a:p>
      </dgm:t>
    </dgm:pt>
    <dgm:pt modelId="{C06D20B9-85A8-419A-B35C-D1E571A8ECDB}" type="pres">
      <dgm:prSet presAssocID="{7C09E527-6FF3-4B21-A62C-E4F53ED236A8}" presName="composite2" presStyleCnt="0"/>
      <dgm:spPr/>
      <dgm:t>
        <a:bodyPr/>
        <a:lstStyle/>
        <a:p>
          <a:endParaRPr lang="ru-RU"/>
        </a:p>
      </dgm:t>
    </dgm:pt>
    <dgm:pt modelId="{AB56777F-2B7F-4608-9935-F3EB53850FD5}" type="pres">
      <dgm:prSet presAssocID="{7C09E527-6FF3-4B21-A62C-E4F53ED236A8}" presName="background2" presStyleLbl="node2" presStyleIdx="0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D0C1EC0-A202-4F06-9AE1-96F7039B2732}" type="pres">
      <dgm:prSet presAssocID="{7C09E527-6FF3-4B21-A62C-E4F53ED236A8}" presName="text2" presStyleLbl="fgAcc2" presStyleIdx="0" presStyleCnt="3" custScaleX="118114" custScaleY="114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68A1EF-270E-49A4-8552-D8C4BD09785D}" type="pres">
      <dgm:prSet presAssocID="{7C09E527-6FF3-4B21-A62C-E4F53ED236A8}" presName="hierChild3" presStyleCnt="0"/>
      <dgm:spPr/>
      <dgm:t>
        <a:bodyPr/>
        <a:lstStyle/>
        <a:p>
          <a:endParaRPr lang="ru-RU"/>
        </a:p>
      </dgm:t>
    </dgm:pt>
    <dgm:pt modelId="{A2C1F959-68A6-43E4-BCBC-DA59596B43BC}" type="pres">
      <dgm:prSet presAssocID="{EE269139-9DBD-4A30-8082-35FE4E0B7C5D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923C18F-210B-4FAE-B343-3FAA3FB53B03}" type="pres">
      <dgm:prSet presAssocID="{87E9D43E-B87A-430E-859D-74366EB71E24}" presName="hierRoot2" presStyleCnt="0"/>
      <dgm:spPr/>
      <dgm:t>
        <a:bodyPr/>
        <a:lstStyle/>
        <a:p>
          <a:endParaRPr lang="ru-RU"/>
        </a:p>
      </dgm:t>
    </dgm:pt>
    <dgm:pt modelId="{AF1E0107-1F8E-4BA0-9A98-F71DF275F369}" type="pres">
      <dgm:prSet presAssocID="{87E9D43E-B87A-430E-859D-74366EB71E24}" presName="composite2" presStyleCnt="0"/>
      <dgm:spPr/>
      <dgm:t>
        <a:bodyPr/>
        <a:lstStyle/>
        <a:p>
          <a:endParaRPr lang="ru-RU"/>
        </a:p>
      </dgm:t>
    </dgm:pt>
    <dgm:pt modelId="{D6D3DE53-A25A-4376-8DDA-39421BFCD84D}" type="pres">
      <dgm:prSet presAssocID="{87E9D43E-B87A-430E-859D-74366EB71E24}" presName="background2" presStyleLbl="node2" presStyleIdx="1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88DA7E6-0DC1-47AB-8C5F-438E89725BE2}" type="pres">
      <dgm:prSet presAssocID="{87E9D43E-B87A-430E-859D-74366EB71E24}" presName="text2" presStyleLbl="fgAcc2" presStyleIdx="1" presStyleCnt="3" custScaleX="133579" custScaleY="1152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BFE297-6F2C-45A9-9F29-69D8308F508F}" type="pres">
      <dgm:prSet presAssocID="{87E9D43E-B87A-430E-859D-74366EB71E24}" presName="hierChild3" presStyleCnt="0"/>
      <dgm:spPr/>
      <dgm:t>
        <a:bodyPr/>
        <a:lstStyle/>
        <a:p>
          <a:endParaRPr lang="ru-RU"/>
        </a:p>
      </dgm:t>
    </dgm:pt>
    <dgm:pt modelId="{8F113816-516E-4A13-BF64-8D5ADFD4B7D6}" type="pres">
      <dgm:prSet presAssocID="{352003FE-51FF-450E-93CB-47581F55210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C56E21D-C824-4F98-9EE2-FA924D97A29B}" type="pres">
      <dgm:prSet presAssocID="{4C27AF48-EBBC-41F3-BA13-78A04CB920B9}" presName="hierRoot2" presStyleCnt="0"/>
      <dgm:spPr/>
      <dgm:t>
        <a:bodyPr/>
        <a:lstStyle/>
        <a:p>
          <a:endParaRPr lang="ru-RU"/>
        </a:p>
      </dgm:t>
    </dgm:pt>
    <dgm:pt modelId="{80186B51-A3BA-4076-93D1-6A4B3A66B07E}" type="pres">
      <dgm:prSet presAssocID="{4C27AF48-EBBC-41F3-BA13-78A04CB920B9}" presName="composite2" presStyleCnt="0"/>
      <dgm:spPr/>
      <dgm:t>
        <a:bodyPr/>
        <a:lstStyle/>
        <a:p>
          <a:endParaRPr lang="ru-RU"/>
        </a:p>
      </dgm:t>
    </dgm:pt>
    <dgm:pt modelId="{93F8F5B2-FC59-4318-982F-1F37ACB84DEE}" type="pres">
      <dgm:prSet presAssocID="{4C27AF48-EBBC-41F3-BA13-78A04CB920B9}" presName="background2" presStyleLbl="node2" presStyleIdx="2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535670D-CA0D-4F00-AD6D-2D9CB1FAC35F}" type="pres">
      <dgm:prSet presAssocID="{4C27AF48-EBBC-41F3-BA13-78A04CB920B9}" presName="text2" presStyleLbl="fgAcc2" presStyleIdx="2" presStyleCnt="3" custScaleX="121599" custScaleY="111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639603-8D18-4ED9-8D84-AD45673D37CD}" type="pres">
      <dgm:prSet presAssocID="{4C27AF48-EBBC-41F3-BA13-78A04CB920B9}" presName="hierChild3" presStyleCnt="0"/>
      <dgm:spPr/>
      <dgm:t>
        <a:bodyPr/>
        <a:lstStyle/>
        <a:p>
          <a:endParaRPr lang="ru-RU"/>
        </a:p>
      </dgm:t>
    </dgm:pt>
  </dgm:ptLst>
  <dgm:cxnLst>
    <dgm:cxn modelId="{A407A75A-443A-497B-9C8B-B6E1CD2207D8}" type="presOf" srcId="{EE269139-9DBD-4A30-8082-35FE4E0B7C5D}" destId="{A2C1F959-68A6-43E4-BCBC-DA59596B43BC}" srcOrd="0" destOrd="0" presId="urn:microsoft.com/office/officeart/2005/8/layout/hierarchy1"/>
    <dgm:cxn modelId="{8234A31F-603F-404D-BF7C-D64DF896D6EC}" type="presOf" srcId="{F8398758-4923-4A99-B601-E4248F80B57E}" destId="{22F457F1-88EC-46C0-9B7A-2C232B972BE6}" srcOrd="0" destOrd="0" presId="urn:microsoft.com/office/officeart/2005/8/layout/hierarchy1"/>
    <dgm:cxn modelId="{CFE3B566-82E9-4EB4-BAE8-74023FFB6BE8}" type="presOf" srcId="{4C27AF48-EBBC-41F3-BA13-78A04CB920B9}" destId="{F535670D-CA0D-4F00-AD6D-2D9CB1FAC35F}" srcOrd="0" destOrd="0" presId="urn:microsoft.com/office/officeart/2005/8/layout/hierarchy1"/>
    <dgm:cxn modelId="{6F66273E-5EB6-41C5-84E1-96DB0CAA6FA8}" srcId="{72646D2C-1A9E-47BD-BCD6-9EE107396031}" destId="{7C09E527-6FF3-4B21-A62C-E4F53ED236A8}" srcOrd="0" destOrd="0" parTransId="{67E7CF71-F08A-49C9-9C7C-C20468B15B64}" sibTransId="{01AF2705-39E6-4A6C-A275-DA391AE06579}"/>
    <dgm:cxn modelId="{1A3C26B5-8192-4022-809B-C2E20B503755}" srcId="{F8398758-4923-4A99-B601-E4248F80B57E}" destId="{72646D2C-1A9E-47BD-BCD6-9EE107396031}" srcOrd="0" destOrd="0" parTransId="{ECC8C742-2B37-4A51-A2E5-F341EE969045}" sibTransId="{4C5B151D-E451-4124-9F03-E66E60C0BB9F}"/>
    <dgm:cxn modelId="{BF483B99-0006-4AE2-994B-0A095736FB9B}" srcId="{72646D2C-1A9E-47BD-BCD6-9EE107396031}" destId="{87E9D43E-B87A-430E-859D-74366EB71E24}" srcOrd="1" destOrd="0" parTransId="{EE269139-9DBD-4A30-8082-35FE4E0B7C5D}" sibTransId="{002A6502-40BB-4362-A32F-5F6F135D195F}"/>
    <dgm:cxn modelId="{D1C831CD-9AB7-451B-A6D0-97B2B0E158FA}" srcId="{72646D2C-1A9E-47BD-BCD6-9EE107396031}" destId="{4C27AF48-EBBC-41F3-BA13-78A04CB920B9}" srcOrd="2" destOrd="0" parTransId="{352003FE-51FF-450E-93CB-47581F552103}" sibTransId="{3EE617E8-DFE5-4EBF-8F47-F90EFCA04366}"/>
    <dgm:cxn modelId="{D641B8E4-454F-4ECE-9113-8A958479499C}" type="presOf" srcId="{87E9D43E-B87A-430E-859D-74366EB71E24}" destId="{588DA7E6-0DC1-47AB-8C5F-438E89725BE2}" srcOrd="0" destOrd="0" presId="urn:microsoft.com/office/officeart/2005/8/layout/hierarchy1"/>
    <dgm:cxn modelId="{A986FB6C-7296-46A3-855E-A9A32B331676}" type="presOf" srcId="{67E7CF71-F08A-49C9-9C7C-C20468B15B64}" destId="{C3DBFE0F-6BE7-422B-B981-28ECCF7AFE8F}" srcOrd="0" destOrd="0" presId="urn:microsoft.com/office/officeart/2005/8/layout/hierarchy1"/>
    <dgm:cxn modelId="{2FEFA3C0-FC97-481D-95EF-0EF06E9489FF}" type="presOf" srcId="{7C09E527-6FF3-4B21-A62C-E4F53ED236A8}" destId="{1D0C1EC0-A202-4F06-9AE1-96F7039B2732}" srcOrd="0" destOrd="0" presId="urn:microsoft.com/office/officeart/2005/8/layout/hierarchy1"/>
    <dgm:cxn modelId="{ACE12C56-2D77-42DA-A6A3-D7E71BD5F648}" type="presOf" srcId="{72646D2C-1A9E-47BD-BCD6-9EE107396031}" destId="{94839E22-BF19-429E-ABD2-7E1E3B81FCCE}" srcOrd="0" destOrd="0" presId="urn:microsoft.com/office/officeart/2005/8/layout/hierarchy1"/>
    <dgm:cxn modelId="{3F6F1186-B8EC-4E7A-BE6B-0D0E453CFAFF}" type="presOf" srcId="{352003FE-51FF-450E-93CB-47581F552103}" destId="{8F113816-516E-4A13-BF64-8D5ADFD4B7D6}" srcOrd="0" destOrd="0" presId="urn:microsoft.com/office/officeart/2005/8/layout/hierarchy1"/>
    <dgm:cxn modelId="{1CC80736-546A-496B-BC26-2A58F111FE76}" type="presParOf" srcId="{22F457F1-88EC-46C0-9B7A-2C232B972BE6}" destId="{7254EBB7-AFE1-4BAF-8EBA-7247676AB532}" srcOrd="0" destOrd="0" presId="urn:microsoft.com/office/officeart/2005/8/layout/hierarchy1"/>
    <dgm:cxn modelId="{FABBB1EA-E5C7-4600-8EDA-EA132E8298DF}" type="presParOf" srcId="{7254EBB7-AFE1-4BAF-8EBA-7247676AB532}" destId="{E55AC9F1-049E-4E35-B7E2-B33F9E625298}" srcOrd="0" destOrd="0" presId="urn:microsoft.com/office/officeart/2005/8/layout/hierarchy1"/>
    <dgm:cxn modelId="{EA5F6512-36B1-4946-A7D1-782063F8461F}" type="presParOf" srcId="{E55AC9F1-049E-4E35-B7E2-B33F9E625298}" destId="{DCA84EE9-85FF-4E3C-A8F9-05143AA28106}" srcOrd="0" destOrd="0" presId="urn:microsoft.com/office/officeart/2005/8/layout/hierarchy1"/>
    <dgm:cxn modelId="{1DE8761D-A036-40B1-AAF6-713DBE5C8049}" type="presParOf" srcId="{E55AC9F1-049E-4E35-B7E2-B33F9E625298}" destId="{94839E22-BF19-429E-ABD2-7E1E3B81FCCE}" srcOrd="1" destOrd="0" presId="urn:microsoft.com/office/officeart/2005/8/layout/hierarchy1"/>
    <dgm:cxn modelId="{F3109B80-E2F4-48B9-AD18-E8541E108165}" type="presParOf" srcId="{7254EBB7-AFE1-4BAF-8EBA-7247676AB532}" destId="{E2C033CF-23D4-4C72-A31E-1F8F456CA101}" srcOrd="1" destOrd="0" presId="urn:microsoft.com/office/officeart/2005/8/layout/hierarchy1"/>
    <dgm:cxn modelId="{D70D1702-F8C6-4368-9E10-F56DF638CB04}" type="presParOf" srcId="{E2C033CF-23D4-4C72-A31E-1F8F456CA101}" destId="{C3DBFE0F-6BE7-422B-B981-28ECCF7AFE8F}" srcOrd="0" destOrd="0" presId="urn:microsoft.com/office/officeart/2005/8/layout/hierarchy1"/>
    <dgm:cxn modelId="{1E566741-66B1-4BE0-AF5A-70CA3AF995A6}" type="presParOf" srcId="{E2C033CF-23D4-4C72-A31E-1F8F456CA101}" destId="{927BFF13-0095-4DE6-BDFC-35A2A02CC674}" srcOrd="1" destOrd="0" presId="urn:microsoft.com/office/officeart/2005/8/layout/hierarchy1"/>
    <dgm:cxn modelId="{4915BB11-FC7E-4E12-9BF9-9742F702C56D}" type="presParOf" srcId="{927BFF13-0095-4DE6-BDFC-35A2A02CC674}" destId="{C06D20B9-85A8-419A-B35C-D1E571A8ECDB}" srcOrd="0" destOrd="0" presId="urn:microsoft.com/office/officeart/2005/8/layout/hierarchy1"/>
    <dgm:cxn modelId="{16FB22DC-959D-403F-920B-EAFF7C184916}" type="presParOf" srcId="{C06D20B9-85A8-419A-B35C-D1E571A8ECDB}" destId="{AB56777F-2B7F-4608-9935-F3EB53850FD5}" srcOrd="0" destOrd="0" presId="urn:microsoft.com/office/officeart/2005/8/layout/hierarchy1"/>
    <dgm:cxn modelId="{EB519278-8D73-4FEC-9E53-8C61644DC2C3}" type="presParOf" srcId="{C06D20B9-85A8-419A-B35C-D1E571A8ECDB}" destId="{1D0C1EC0-A202-4F06-9AE1-96F7039B2732}" srcOrd="1" destOrd="0" presId="urn:microsoft.com/office/officeart/2005/8/layout/hierarchy1"/>
    <dgm:cxn modelId="{EB0DA0C8-DBE9-4AE6-BA49-7B9FF8F00D07}" type="presParOf" srcId="{927BFF13-0095-4DE6-BDFC-35A2A02CC674}" destId="{FF68A1EF-270E-49A4-8552-D8C4BD09785D}" srcOrd="1" destOrd="0" presId="urn:microsoft.com/office/officeart/2005/8/layout/hierarchy1"/>
    <dgm:cxn modelId="{95C1A861-D389-4A50-B333-484E405E18D6}" type="presParOf" srcId="{E2C033CF-23D4-4C72-A31E-1F8F456CA101}" destId="{A2C1F959-68A6-43E4-BCBC-DA59596B43BC}" srcOrd="2" destOrd="0" presId="urn:microsoft.com/office/officeart/2005/8/layout/hierarchy1"/>
    <dgm:cxn modelId="{9DDA7AA9-2F37-46A9-BD56-8F33CFBE1644}" type="presParOf" srcId="{E2C033CF-23D4-4C72-A31E-1F8F456CA101}" destId="{9923C18F-210B-4FAE-B343-3FAA3FB53B03}" srcOrd="3" destOrd="0" presId="urn:microsoft.com/office/officeart/2005/8/layout/hierarchy1"/>
    <dgm:cxn modelId="{CE912EB0-71BF-4A5B-844A-57EC7ADB2798}" type="presParOf" srcId="{9923C18F-210B-4FAE-B343-3FAA3FB53B03}" destId="{AF1E0107-1F8E-4BA0-9A98-F71DF275F369}" srcOrd="0" destOrd="0" presId="urn:microsoft.com/office/officeart/2005/8/layout/hierarchy1"/>
    <dgm:cxn modelId="{29D9C8F3-4AA2-40D6-A7B7-FC73B3A8E341}" type="presParOf" srcId="{AF1E0107-1F8E-4BA0-9A98-F71DF275F369}" destId="{D6D3DE53-A25A-4376-8DDA-39421BFCD84D}" srcOrd="0" destOrd="0" presId="urn:microsoft.com/office/officeart/2005/8/layout/hierarchy1"/>
    <dgm:cxn modelId="{4FB85D3A-4EF5-4BD2-9DEF-4382431A3552}" type="presParOf" srcId="{AF1E0107-1F8E-4BA0-9A98-F71DF275F369}" destId="{588DA7E6-0DC1-47AB-8C5F-438E89725BE2}" srcOrd="1" destOrd="0" presId="urn:microsoft.com/office/officeart/2005/8/layout/hierarchy1"/>
    <dgm:cxn modelId="{8F377B44-8603-4527-BDC2-E78671C86D7B}" type="presParOf" srcId="{9923C18F-210B-4FAE-B343-3FAA3FB53B03}" destId="{81BFE297-6F2C-45A9-9F29-69D8308F508F}" srcOrd="1" destOrd="0" presId="urn:microsoft.com/office/officeart/2005/8/layout/hierarchy1"/>
    <dgm:cxn modelId="{E7E9E48F-3087-4204-AC32-609420B68A62}" type="presParOf" srcId="{E2C033CF-23D4-4C72-A31E-1F8F456CA101}" destId="{8F113816-516E-4A13-BF64-8D5ADFD4B7D6}" srcOrd="4" destOrd="0" presId="urn:microsoft.com/office/officeart/2005/8/layout/hierarchy1"/>
    <dgm:cxn modelId="{D922D25B-C08D-419A-A3C9-0D92491B363B}" type="presParOf" srcId="{E2C033CF-23D4-4C72-A31E-1F8F456CA101}" destId="{2C56E21D-C824-4F98-9EE2-FA924D97A29B}" srcOrd="5" destOrd="0" presId="urn:microsoft.com/office/officeart/2005/8/layout/hierarchy1"/>
    <dgm:cxn modelId="{DC5EC35B-3ADF-4688-9CDB-16A7B376CE6D}" type="presParOf" srcId="{2C56E21D-C824-4F98-9EE2-FA924D97A29B}" destId="{80186B51-A3BA-4076-93D1-6A4B3A66B07E}" srcOrd="0" destOrd="0" presId="urn:microsoft.com/office/officeart/2005/8/layout/hierarchy1"/>
    <dgm:cxn modelId="{F8B4213C-F266-44DB-B87A-726627240C5F}" type="presParOf" srcId="{80186B51-A3BA-4076-93D1-6A4B3A66B07E}" destId="{93F8F5B2-FC59-4318-982F-1F37ACB84DEE}" srcOrd="0" destOrd="0" presId="urn:microsoft.com/office/officeart/2005/8/layout/hierarchy1"/>
    <dgm:cxn modelId="{64C10324-83B0-4707-B643-65EBA79F2E7C}" type="presParOf" srcId="{80186B51-A3BA-4076-93D1-6A4B3A66B07E}" destId="{F535670D-CA0D-4F00-AD6D-2D9CB1FAC35F}" srcOrd="1" destOrd="0" presId="urn:microsoft.com/office/officeart/2005/8/layout/hierarchy1"/>
    <dgm:cxn modelId="{7E20B9D0-80FA-4D1A-BB6F-6269386699BB}" type="presParOf" srcId="{2C56E21D-C824-4F98-9EE2-FA924D97A29B}" destId="{DF639603-8D18-4ED9-8D84-AD45673D37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398758-4923-4A99-B601-E4248F80B57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46D2C-1A9E-47BD-BCD6-9EE107396031}">
      <dgm:prSet phldrT="[Текст]" custT="1"/>
      <dgm:spPr/>
      <dgm:t>
        <a:bodyPr/>
        <a:lstStyle/>
        <a:p>
          <a:r>
            <a:rPr lang="ru-RU" sz="2400" b="1" i="1" dirty="0" smtClean="0"/>
            <a:t>Задачи психологической поддержки воспитанников</a:t>
          </a:r>
          <a:endParaRPr lang="ru-RU" sz="2400" b="1" i="1" dirty="0"/>
        </a:p>
      </dgm:t>
    </dgm:pt>
    <dgm:pt modelId="{ECC8C742-2B37-4A51-A2E5-F341EE969045}" type="parTrans" cxnId="{1A3C26B5-8192-4022-809B-C2E20B503755}">
      <dgm:prSet/>
      <dgm:spPr/>
      <dgm:t>
        <a:bodyPr/>
        <a:lstStyle/>
        <a:p>
          <a:endParaRPr lang="ru-RU"/>
        </a:p>
      </dgm:t>
    </dgm:pt>
    <dgm:pt modelId="{4C5B151D-E451-4124-9F03-E66E60C0BB9F}" type="sibTrans" cxnId="{1A3C26B5-8192-4022-809B-C2E20B503755}">
      <dgm:prSet/>
      <dgm:spPr/>
      <dgm:t>
        <a:bodyPr/>
        <a:lstStyle/>
        <a:p>
          <a:endParaRPr lang="ru-RU"/>
        </a:p>
      </dgm:t>
    </dgm:pt>
    <dgm:pt modelId="{7C09E527-6FF3-4B21-A62C-E4F53ED236A8}">
      <dgm:prSet phldrT="[Текст]" custT="1"/>
      <dgm:spPr/>
      <dgm:t>
        <a:bodyPr/>
        <a:lstStyle/>
        <a:p>
          <a:r>
            <a:rPr lang="ru-RU" sz="2000" b="1" i="1" dirty="0" smtClean="0"/>
            <a:t>Обучение положительному </a:t>
          </a:r>
          <a:r>
            <a:rPr lang="ru-RU" sz="2000" b="1" i="1" dirty="0" err="1" smtClean="0"/>
            <a:t>самоотношению</a:t>
          </a:r>
          <a:r>
            <a:rPr lang="ru-RU" sz="2000" b="1" i="1" dirty="0" smtClean="0"/>
            <a:t> и принятию других людей</a:t>
          </a:r>
          <a:endParaRPr lang="ru-RU" sz="2000" b="1" i="1" dirty="0"/>
        </a:p>
      </dgm:t>
    </dgm:pt>
    <dgm:pt modelId="{67E7CF71-F08A-49C9-9C7C-C20468B15B64}" type="parTrans" cxnId="{6F66273E-5EB6-41C5-84E1-96DB0CAA6FA8}">
      <dgm:prSet/>
      <dgm:spPr/>
      <dgm:t>
        <a:bodyPr/>
        <a:lstStyle/>
        <a:p>
          <a:endParaRPr lang="ru-RU"/>
        </a:p>
      </dgm:t>
    </dgm:pt>
    <dgm:pt modelId="{01AF2705-39E6-4A6C-A275-DA391AE06579}" type="sibTrans" cxnId="{6F66273E-5EB6-41C5-84E1-96DB0CAA6FA8}">
      <dgm:prSet/>
      <dgm:spPr/>
      <dgm:t>
        <a:bodyPr/>
        <a:lstStyle/>
        <a:p>
          <a:endParaRPr lang="ru-RU"/>
        </a:p>
      </dgm:t>
    </dgm:pt>
    <dgm:pt modelId="{87E9D43E-B87A-430E-859D-74366EB71E24}">
      <dgm:prSet phldrT="[Текст]" custT="1"/>
      <dgm:spPr/>
      <dgm:t>
        <a:bodyPr/>
        <a:lstStyle/>
        <a:p>
          <a:r>
            <a:rPr lang="ru-RU" sz="2000" b="1" i="1" dirty="0" smtClean="0"/>
            <a:t>Обучение рефлексивным умениям</a:t>
          </a:r>
          <a:endParaRPr lang="ru-RU" sz="2000" b="1" i="1" dirty="0"/>
        </a:p>
      </dgm:t>
    </dgm:pt>
    <dgm:pt modelId="{EE269139-9DBD-4A30-8082-35FE4E0B7C5D}" type="parTrans" cxnId="{BF483B99-0006-4AE2-994B-0A095736FB9B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2A6502-40BB-4362-A32F-5F6F135D195F}" type="sibTrans" cxnId="{BF483B99-0006-4AE2-994B-0A095736FB9B}">
      <dgm:prSet/>
      <dgm:spPr/>
      <dgm:t>
        <a:bodyPr/>
        <a:lstStyle/>
        <a:p>
          <a:endParaRPr lang="ru-RU"/>
        </a:p>
      </dgm:t>
    </dgm:pt>
    <dgm:pt modelId="{4C27AF48-EBBC-41F3-BA13-78A04CB920B9}">
      <dgm:prSet custT="1"/>
      <dgm:spPr/>
      <dgm:t>
        <a:bodyPr/>
        <a:lstStyle/>
        <a:p>
          <a:r>
            <a:rPr lang="ru-RU" sz="2000" b="1" i="1" dirty="0" smtClean="0"/>
            <a:t>Формирование потребности в саморазвитии</a:t>
          </a:r>
          <a:endParaRPr lang="ru-RU" sz="2000" b="1" i="1" dirty="0"/>
        </a:p>
      </dgm:t>
    </dgm:pt>
    <dgm:pt modelId="{352003FE-51FF-450E-93CB-47581F552103}" type="parTrans" cxnId="{D1C831CD-9AB7-451B-A6D0-97B2B0E158FA}">
      <dgm:prSet/>
      <dgm:spPr/>
      <dgm:t>
        <a:bodyPr/>
        <a:lstStyle/>
        <a:p>
          <a:endParaRPr lang="ru-RU"/>
        </a:p>
      </dgm:t>
    </dgm:pt>
    <dgm:pt modelId="{3EE617E8-DFE5-4EBF-8F47-F90EFCA04366}" type="sibTrans" cxnId="{D1C831CD-9AB7-451B-A6D0-97B2B0E158FA}">
      <dgm:prSet/>
      <dgm:spPr/>
      <dgm:t>
        <a:bodyPr/>
        <a:lstStyle/>
        <a:p>
          <a:endParaRPr lang="ru-RU"/>
        </a:p>
      </dgm:t>
    </dgm:pt>
    <dgm:pt modelId="{0312E2EA-F6B5-496B-A420-A484DA05586E}">
      <dgm:prSet custT="1"/>
      <dgm:spPr/>
      <dgm:t>
        <a:bodyPr/>
        <a:lstStyle/>
        <a:p>
          <a:r>
            <a:rPr lang="ru-RU" sz="2000" b="1" i="1" dirty="0" smtClean="0"/>
            <a:t>Содействие росту, развитию ребенка</a:t>
          </a:r>
          <a:endParaRPr lang="ru-RU" sz="2000" b="1" i="1" dirty="0"/>
        </a:p>
      </dgm:t>
    </dgm:pt>
    <dgm:pt modelId="{2DA48D28-19B3-4FF5-909F-C38552879A32}" type="parTrans" cxnId="{1D7A5753-9EF8-4FE6-B2EF-6A767D0348A5}">
      <dgm:prSet/>
      <dgm:spPr/>
      <dgm:t>
        <a:bodyPr/>
        <a:lstStyle/>
        <a:p>
          <a:endParaRPr lang="ru-RU"/>
        </a:p>
      </dgm:t>
    </dgm:pt>
    <dgm:pt modelId="{19A1C666-3040-408C-B6B0-FD27941D48A6}" type="sibTrans" cxnId="{1D7A5753-9EF8-4FE6-B2EF-6A767D0348A5}">
      <dgm:prSet/>
      <dgm:spPr/>
      <dgm:t>
        <a:bodyPr/>
        <a:lstStyle/>
        <a:p>
          <a:endParaRPr lang="ru-RU"/>
        </a:p>
      </dgm:t>
    </dgm:pt>
    <dgm:pt modelId="{22F457F1-88EC-46C0-9B7A-2C232B972BE6}" type="pres">
      <dgm:prSet presAssocID="{F8398758-4923-4A99-B601-E4248F80B5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54EBB7-AFE1-4BAF-8EBA-7247676AB532}" type="pres">
      <dgm:prSet presAssocID="{72646D2C-1A9E-47BD-BCD6-9EE107396031}" presName="hierRoot1" presStyleCnt="0"/>
      <dgm:spPr/>
    </dgm:pt>
    <dgm:pt modelId="{E55AC9F1-049E-4E35-B7E2-B33F9E625298}" type="pres">
      <dgm:prSet presAssocID="{72646D2C-1A9E-47BD-BCD6-9EE107396031}" presName="composite" presStyleCnt="0"/>
      <dgm:spPr/>
    </dgm:pt>
    <dgm:pt modelId="{DCA84EE9-85FF-4E3C-A8F9-05143AA28106}" type="pres">
      <dgm:prSet presAssocID="{72646D2C-1A9E-47BD-BCD6-9EE107396031}" presName="background" presStyleLbl="node0" presStyleIdx="0" presStyleCn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4839E22-BF19-429E-ABD2-7E1E3B81FCCE}" type="pres">
      <dgm:prSet presAssocID="{72646D2C-1A9E-47BD-BCD6-9EE107396031}" presName="text" presStyleLbl="fgAcc0" presStyleIdx="0" presStyleCnt="1" custScaleX="152754" custScaleY="1048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C033CF-23D4-4C72-A31E-1F8F456CA101}" type="pres">
      <dgm:prSet presAssocID="{72646D2C-1A9E-47BD-BCD6-9EE107396031}" presName="hierChild2" presStyleCnt="0"/>
      <dgm:spPr/>
    </dgm:pt>
    <dgm:pt modelId="{C3DBFE0F-6BE7-422B-B981-28ECCF7AFE8F}" type="pres">
      <dgm:prSet presAssocID="{67E7CF71-F08A-49C9-9C7C-C20468B15B64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27BFF13-0095-4DE6-BDFC-35A2A02CC674}" type="pres">
      <dgm:prSet presAssocID="{7C09E527-6FF3-4B21-A62C-E4F53ED236A8}" presName="hierRoot2" presStyleCnt="0"/>
      <dgm:spPr/>
    </dgm:pt>
    <dgm:pt modelId="{C06D20B9-85A8-419A-B35C-D1E571A8ECDB}" type="pres">
      <dgm:prSet presAssocID="{7C09E527-6FF3-4B21-A62C-E4F53ED236A8}" presName="composite2" presStyleCnt="0"/>
      <dgm:spPr/>
    </dgm:pt>
    <dgm:pt modelId="{AB56777F-2B7F-4608-9935-F3EB53850FD5}" type="pres">
      <dgm:prSet presAssocID="{7C09E527-6FF3-4B21-A62C-E4F53ED236A8}" presName="background2" presStyleLbl="node2" presStyleIdx="0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D0C1EC0-A202-4F06-9AE1-96F7039B2732}" type="pres">
      <dgm:prSet presAssocID="{7C09E527-6FF3-4B21-A62C-E4F53ED236A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68A1EF-270E-49A4-8552-D8C4BD09785D}" type="pres">
      <dgm:prSet presAssocID="{7C09E527-6FF3-4B21-A62C-E4F53ED236A8}" presName="hierChild3" presStyleCnt="0"/>
      <dgm:spPr/>
    </dgm:pt>
    <dgm:pt modelId="{A2C1F959-68A6-43E4-BCBC-DA59596B43BC}" type="pres">
      <dgm:prSet presAssocID="{EE269139-9DBD-4A30-8082-35FE4E0B7C5D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923C18F-210B-4FAE-B343-3FAA3FB53B03}" type="pres">
      <dgm:prSet presAssocID="{87E9D43E-B87A-430E-859D-74366EB71E24}" presName="hierRoot2" presStyleCnt="0"/>
      <dgm:spPr/>
    </dgm:pt>
    <dgm:pt modelId="{AF1E0107-1F8E-4BA0-9A98-F71DF275F369}" type="pres">
      <dgm:prSet presAssocID="{87E9D43E-B87A-430E-859D-74366EB71E24}" presName="composite2" presStyleCnt="0"/>
      <dgm:spPr/>
    </dgm:pt>
    <dgm:pt modelId="{D6D3DE53-A25A-4376-8DDA-39421BFCD84D}" type="pres">
      <dgm:prSet presAssocID="{87E9D43E-B87A-430E-859D-74366EB71E24}" presName="background2" presStyleLbl="node2" presStyleIdx="1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88DA7E6-0DC1-47AB-8C5F-438E89725BE2}" type="pres">
      <dgm:prSet presAssocID="{87E9D43E-B87A-430E-859D-74366EB71E2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BFE297-6F2C-45A9-9F29-69D8308F508F}" type="pres">
      <dgm:prSet presAssocID="{87E9D43E-B87A-430E-859D-74366EB71E24}" presName="hierChild3" presStyleCnt="0"/>
      <dgm:spPr/>
    </dgm:pt>
    <dgm:pt modelId="{8F113816-516E-4A13-BF64-8D5ADFD4B7D6}" type="pres">
      <dgm:prSet presAssocID="{352003FE-51FF-450E-93CB-47581F55210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C56E21D-C824-4F98-9EE2-FA924D97A29B}" type="pres">
      <dgm:prSet presAssocID="{4C27AF48-EBBC-41F3-BA13-78A04CB920B9}" presName="hierRoot2" presStyleCnt="0"/>
      <dgm:spPr/>
    </dgm:pt>
    <dgm:pt modelId="{80186B51-A3BA-4076-93D1-6A4B3A66B07E}" type="pres">
      <dgm:prSet presAssocID="{4C27AF48-EBBC-41F3-BA13-78A04CB920B9}" presName="composite2" presStyleCnt="0"/>
      <dgm:spPr/>
    </dgm:pt>
    <dgm:pt modelId="{93F8F5B2-FC59-4318-982F-1F37ACB84DEE}" type="pres">
      <dgm:prSet presAssocID="{4C27AF48-EBBC-41F3-BA13-78A04CB920B9}" presName="background2" presStyleLbl="node2" presStyleIdx="2" presStyleCnt="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535670D-CA0D-4F00-AD6D-2D9CB1FAC35F}" type="pres">
      <dgm:prSet presAssocID="{4C27AF48-EBBC-41F3-BA13-78A04CB920B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639603-8D18-4ED9-8D84-AD45673D37CD}" type="pres">
      <dgm:prSet presAssocID="{4C27AF48-EBBC-41F3-BA13-78A04CB920B9}" presName="hierChild3" presStyleCnt="0"/>
      <dgm:spPr/>
    </dgm:pt>
    <dgm:pt modelId="{357485DD-7105-4C09-A5D5-2A3EC1839C36}" type="pres">
      <dgm:prSet presAssocID="{2DA48D28-19B3-4FF5-909F-C38552879A32}" presName="Name17" presStyleLbl="parChTrans1D3" presStyleIdx="0" presStyleCnt="1"/>
      <dgm:spPr/>
      <dgm:t>
        <a:bodyPr/>
        <a:lstStyle/>
        <a:p>
          <a:endParaRPr lang="ru-RU"/>
        </a:p>
      </dgm:t>
    </dgm:pt>
    <dgm:pt modelId="{254C631F-AF16-4F03-BA6E-20D582ACAF9E}" type="pres">
      <dgm:prSet presAssocID="{0312E2EA-F6B5-496B-A420-A484DA05586E}" presName="hierRoot3" presStyleCnt="0"/>
      <dgm:spPr/>
    </dgm:pt>
    <dgm:pt modelId="{ADE6067A-4AB5-4CA1-89AE-B3C0A3D9C3FF}" type="pres">
      <dgm:prSet presAssocID="{0312E2EA-F6B5-496B-A420-A484DA05586E}" presName="composite3" presStyleCnt="0"/>
      <dgm:spPr/>
    </dgm:pt>
    <dgm:pt modelId="{8D3BD0EB-8514-45A8-B756-768CED98FC77}" type="pres">
      <dgm:prSet presAssocID="{0312E2EA-F6B5-496B-A420-A484DA05586E}" presName="background3" presStyleLbl="node3" presStyleIdx="0" presStyleCn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B2428B5-ABB7-4AEF-843B-AF975C314251}" type="pres">
      <dgm:prSet presAssocID="{0312E2EA-F6B5-496B-A420-A484DA05586E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B48120-30A7-4059-9C29-6BACCD5E3E0B}" type="pres">
      <dgm:prSet presAssocID="{0312E2EA-F6B5-496B-A420-A484DA05586E}" presName="hierChild4" presStyleCnt="0"/>
      <dgm:spPr/>
    </dgm:pt>
  </dgm:ptLst>
  <dgm:cxnLst>
    <dgm:cxn modelId="{D1C831CD-9AB7-451B-A6D0-97B2B0E158FA}" srcId="{72646D2C-1A9E-47BD-BCD6-9EE107396031}" destId="{4C27AF48-EBBC-41F3-BA13-78A04CB920B9}" srcOrd="2" destOrd="0" parTransId="{352003FE-51FF-450E-93CB-47581F552103}" sibTransId="{3EE617E8-DFE5-4EBF-8F47-F90EFCA04366}"/>
    <dgm:cxn modelId="{BF483B99-0006-4AE2-994B-0A095736FB9B}" srcId="{72646D2C-1A9E-47BD-BCD6-9EE107396031}" destId="{87E9D43E-B87A-430E-859D-74366EB71E24}" srcOrd="1" destOrd="0" parTransId="{EE269139-9DBD-4A30-8082-35FE4E0B7C5D}" sibTransId="{002A6502-40BB-4362-A32F-5F6F135D195F}"/>
    <dgm:cxn modelId="{716E6713-DA36-448B-AC0F-3361C56B1BE0}" type="presOf" srcId="{7C09E527-6FF3-4B21-A62C-E4F53ED236A8}" destId="{1D0C1EC0-A202-4F06-9AE1-96F7039B2732}" srcOrd="0" destOrd="0" presId="urn:microsoft.com/office/officeart/2005/8/layout/hierarchy1"/>
    <dgm:cxn modelId="{891EC8D7-0FB3-42B0-B68A-3D20B3C73218}" type="presOf" srcId="{87E9D43E-B87A-430E-859D-74366EB71E24}" destId="{588DA7E6-0DC1-47AB-8C5F-438E89725BE2}" srcOrd="0" destOrd="0" presId="urn:microsoft.com/office/officeart/2005/8/layout/hierarchy1"/>
    <dgm:cxn modelId="{1A3C26B5-8192-4022-809B-C2E20B503755}" srcId="{F8398758-4923-4A99-B601-E4248F80B57E}" destId="{72646D2C-1A9E-47BD-BCD6-9EE107396031}" srcOrd="0" destOrd="0" parTransId="{ECC8C742-2B37-4A51-A2E5-F341EE969045}" sibTransId="{4C5B151D-E451-4124-9F03-E66E60C0BB9F}"/>
    <dgm:cxn modelId="{F659D6FD-CE61-46AE-B0D4-D5B7658AB00B}" type="presOf" srcId="{F8398758-4923-4A99-B601-E4248F80B57E}" destId="{22F457F1-88EC-46C0-9B7A-2C232B972BE6}" srcOrd="0" destOrd="0" presId="urn:microsoft.com/office/officeart/2005/8/layout/hierarchy1"/>
    <dgm:cxn modelId="{1D7A5753-9EF8-4FE6-B2EF-6A767D0348A5}" srcId="{4C27AF48-EBBC-41F3-BA13-78A04CB920B9}" destId="{0312E2EA-F6B5-496B-A420-A484DA05586E}" srcOrd="0" destOrd="0" parTransId="{2DA48D28-19B3-4FF5-909F-C38552879A32}" sibTransId="{19A1C666-3040-408C-B6B0-FD27941D48A6}"/>
    <dgm:cxn modelId="{C743DEA1-E018-43FA-9921-9C2A4CE30534}" type="presOf" srcId="{352003FE-51FF-450E-93CB-47581F552103}" destId="{8F113816-516E-4A13-BF64-8D5ADFD4B7D6}" srcOrd="0" destOrd="0" presId="urn:microsoft.com/office/officeart/2005/8/layout/hierarchy1"/>
    <dgm:cxn modelId="{7F4E204B-7275-47FB-8024-BACF6325AA0B}" type="presOf" srcId="{67E7CF71-F08A-49C9-9C7C-C20468B15B64}" destId="{C3DBFE0F-6BE7-422B-B981-28ECCF7AFE8F}" srcOrd="0" destOrd="0" presId="urn:microsoft.com/office/officeart/2005/8/layout/hierarchy1"/>
    <dgm:cxn modelId="{34B1C238-6D0D-409F-9A33-1DE11130649C}" type="presOf" srcId="{0312E2EA-F6B5-496B-A420-A484DA05586E}" destId="{CB2428B5-ABB7-4AEF-843B-AF975C314251}" srcOrd="0" destOrd="0" presId="urn:microsoft.com/office/officeart/2005/8/layout/hierarchy1"/>
    <dgm:cxn modelId="{5018FF75-2BE7-4AFC-925B-E4EE8E1AFBE5}" type="presOf" srcId="{4C27AF48-EBBC-41F3-BA13-78A04CB920B9}" destId="{F535670D-CA0D-4F00-AD6D-2D9CB1FAC35F}" srcOrd="0" destOrd="0" presId="urn:microsoft.com/office/officeart/2005/8/layout/hierarchy1"/>
    <dgm:cxn modelId="{97FF4359-0F51-479C-B499-FA4AD63EB795}" type="presOf" srcId="{2DA48D28-19B3-4FF5-909F-C38552879A32}" destId="{357485DD-7105-4C09-A5D5-2A3EC1839C36}" srcOrd="0" destOrd="0" presId="urn:microsoft.com/office/officeart/2005/8/layout/hierarchy1"/>
    <dgm:cxn modelId="{6F66273E-5EB6-41C5-84E1-96DB0CAA6FA8}" srcId="{72646D2C-1A9E-47BD-BCD6-9EE107396031}" destId="{7C09E527-6FF3-4B21-A62C-E4F53ED236A8}" srcOrd="0" destOrd="0" parTransId="{67E7CF71-F08A-49C9-9C7C-C20468B15B64}" sibTransId="{01AF2705-39E6-4A6C-A275-DA391AE06579}"/>
    <dgm:cxn modelId="{0C288675-A8CD-46B3-8A6B-5D79579B7F45}" type="presOf" srcId="{72646D2C-1A9E-47BD-BCD6-9EE107396031}" destId="{94839E22-BF19-429E-ABD2-7E1E3B81FCCE}" srcOrd="0" destOrd="0" presId="urn:microsoft.com/office/officeart/2005/8/layout/hierarchy1"/>
    <dgm:cxn modelId="{89E7BEF0-7698-41E5-B46F-30A6F652B611}" type="presOf" srcId="{EE269139-9DBD-4A30-8082-35FE4E0B7C5D}" destId="{A2C1F959-68A6-43E4-BCBC-DA59596B43BC}" srcOrd="0" destOrd="0" presId="urn:microsoft.com/office/officeart/2005/8/layout/hierarchy1"/>
    <dgm:cxn modelId="{82B367AA-5A6E-49D8-B33C-9F7CD1C0054C}" type="presParOf" srcId="{22F457F1-88EC-46C0-9B7A-2C232B972BE6}" destId="{7254EBB7-AFE1-4BAF-8EBA-7247676AB532}" srcOrd="0" destOrd="0" presId="urn:microsoft.com/office/officeart/2005/8/layout/hierarchy1"/>
    <dgm:cxn modelId="{19C4E462-1F9A-4A85-BF9C-82A88BAA9B88}" type="presParOf" srcId="{7254EBB7-AFE1-4BAF-8EBA-7247676AB532}" destId="{E55AC9F1-049E-4E35-B7E2-B33F9E625298}" srcOrd="0" destOrd="0" presId="urn:microsoft.com/office/officeart/2005/8/layout/hierarchy1"/>
    <dgm:cxn modelId="{2EB8758C-804E-473A-B028-9E1139DDC861}" type="presParOf" srcId="{E55AC9F1-049E-4E35-B7E2-B33F9E625298}" destId="{DCA84EE9-85FF-4E3C-A8F9-05143AA28106}" srcOrd="0" destOrd="0" presId="urn:microsoft.com/office/officeart/2005/8/layout/hierarchy1"/>
    <dgm:cxn modelId="{0772E01F-6F9F-489B-9412-D1C405A60CF6}" type="presParOf" srcId="{E55AC9F1-049E-4E35-B7E2-B33F9E625298}" destId="{94839E22-BF19-429E-ABD2-7E1E3B81FCCE}" srcOrd="1" destOrd="0" presId="urn:microsoft.com/office/officeart/2005/8/layout/hierarchy1"/>
    <dgm:cxn modelId="{B2B47F74-4C14-4B8D-A1F0-3DCE5CF27E56}" type="presParOf" srcId="{7254EBB7-AFE1-4BAF-8EBA-7247676AB532}" destId="{E2C033CF-23D4-4C72-A31E-1F8F456CA101}" srcOrd="1" destOrd="0" presId="urn:microsoft.com/office/officeart/2005/8/layout/hierarchy1"/>
    <dgm:cxn modelId="{CB983132-6E9C-446E-A310-8B8A098594FD}" type="presParOf" srcId="{E2C033CF-23D4-4C72-A31E-1F8F456CA101}" destId="{C3DBFE0F-6BE7-422B-B981-28ECCF7AFE8F}" srcOrd="0" destOrd="0" presId="urn:microsoft.com/office/officeart/2005/8/layout/hierarchy1"/>
    <dgm:cxn modelId="{DC3F2BFC-71AB-4343-BA67-6A41BB89A415}" type="presParOf" srcId="{E2C033CF-23D4-4C72-A31E-1F8F456CA101}" destId="{927BFF13-0095-4DE6-BDFC-35A2A02CC674}" srcOrd="1" destOrd="0" presId="urn:microsoft.com/office/officeart/2005/8/layout/hierarchy1"/>
    <dgm:cxn modelId="{9B86F1EA-A579-491F-ADC4-DDC3A36C8077}" type="presParOf" srcId="{927BFF13-0095-4DE6-BDFC-35A2A02CC674}" destId="{C06D20B9-85A8-419A-B35C-D1E571A8ECDB}" srcOrd="0" destOrd="0" presId="urn:microsoft.com/office/officeart/2005/8/layout/hierarchy1"/>
    <dgm:cxn modelId="{BB3DE484-4776-4CAC-A5D1-F5D05A61E666}" type="presParOf" srcId="{C06D20B9-85A8-419A-B35C-D1E571A8ECDB}" destId="{AB56777F-2B7F-4608-9935-F3EB53850FD5}" srcOrd="0" destOrd="0" presId="urn:microsoft.com/office/officeart/2005/8/layout/hierarchy1"/>
    <dgm:cxn modelId="{5A382316-8E37-453A-BA31-34CE67371EEF}" type="presParOf" srcId="{C06D20B9-85A8-419A-B35C-D1E571A8ECDB}" destId="{1D0C1EC0-A202-4F06-9AE1-96F7039B2732}" srcOrd="1" destOrd="0" presId="urn:microsoft.com/office/officeart/2005/8/layout/hierarchy1"/>
    <dgm:cxn modelId="{1D800964-3C0A-4A5F-82D2-45A084FF4DCA}" type="presParOf" srcId="{927BFF13-0095-4DE6-BDFC-35A2A02CC674}" destId="{FF68A1EF-270E-49A4-8552-D8C4BD09785D}" srcOrd="1" destOrd="0" presId="urn:microsoft.com/office/officeart/2005/8/layout/hierarchy1"/>
    <dgm:cxn modelId="{032BE4B5-83DA-4B2B-82D1-6C74F30B023D}" type="presParOf" srcId="{E2C033CF-23D4-4C72-A31E-1F8F456CA101}" destId="{A2C1F959-68A6-43E4-BCBC-DA59596B43BC}" srcOrd="2" destOrd="0" presId="urn:microsoft.com/office/officeart/2005/8/layout/hierarchy1"/>
    <dgm:cxn modelId="{ECE3CF88-C1E2-482F-8628-2CAA7CEB5399}" type="presParOf" srcId="{E2C033CF-23D4-4C72-A31E-1F8F456CA101}" destId="{9923C18F-210B-4FAE-B343-3FAA3FB53B03}" srcOrd="3" destOrd="0" presId="urn:microsoft.com/office/officeart/2005/8/layout/hierarchy1"/>
    <dgm:cxn modelId="{7E2C949B-9EA7-4419-B12E-BABCA76EE7A1}" type="presParOf" srcId="{9923C18F-210B-4FAE-B343-3FAA3FB53B03}" destId="{AF1E0107-1F8E-4BA0-9A98-F71DF275F369}" srcOrd="0" destOrd="0" presId="urn:microsoft.com/office/officeart/2005/8/layout/hierarchy1"/>
    <dgm:cxn modelId="{54785709-F6C7-4D53-B4CA-B73B79517D80}" type="presParOf" srcId="{AF1E0107-1F8E-4BA0-9A98-F71DF275F369}" destId="{D6D3DE53-A25A-4376-8DDA-39421BFCD84D}" srcOrd="0" destOrd="0" presId="urn:microsoft.com/office/officeart/2005/8/layout/hierarchy1"/>
    <dgm:cxn modelId="{4084369B-CA72-4888-A98D-FA7202445A7D}" type="presParOf" srcId="{AF1E0107-1F8E-4BA0-9A98-F71DF275F369}" destId="{588DA7E6-0DC1-47AB-8C5F-438E89725BE2}" srcOrd="1" destOrd="0" presId="urn:microsoft.com/office/officeart/2005/8/layout/hierarchy1"/>
    <dgm:cxn modelId="{256D638A-6F56-4EEC-A7D9-31CF005CAD4F}" type="presParOf" srcId="{9923C18F-210B-4FAE-B343-3FAA3FB53B03}" destId="{81BFE297-6F2C-45A9-9F29-69D8308F508F}" srcOrd="1" destOrd="0" presId="urn:microsoft.com/office/officeart/2005/8/layout/hierarchy1"/>
    <dgm:cxn modelId="{4B544C9E-90A2-4D4E-97B3-44C9CEAB7A65}" type="presParOf" srcId="{E2C033CF-23D4-4C72-A31E-1F8F456CA101}" destId="{8F113816-516E-4A13-BF64-8D5ADFD4B7D6}" srcOrd="4" destOrd="0" presId="urn:microsoft.com/office/officeart/2005/8/layout/hierarchy1"/>
    <dgm:cxn modelId="{2EA4462F-2982-46DF-B0A5-6D25E1E22AF7}" type="presParOf" srcId="{E2C033CF-23D4-4C72-A31E-1F8F456CA101}" destId="{2C56E21D-C824-4F98-9EE2-FA924D97A29B}" srcOrd="5" destOrd="0" presId="urn:microsoft.com/office/officeart/2005/8/layout/hierarchy1"/>
    <dgm:cxn modelId="{3ABF963C-E323-416F-80DB-E13A59E48BF2}" type="presParOf" srcId="{2C56E21D-C824-4F98-9EE2-FA924D97A29B}" destId="{80186B51-A3BA-4076-93D1-6A4B3A66B07E}" srcOrd="0" destOrd="0" presId="urn:microsoft.com/office/officeart/2005/8/layout/hierarchy1"/>
    <dgm:cxn modelId="{6F74E09E-1246-456A-8B43-CAEEC544CFCC}" type="presParOf" srcId="{80186B51-A3BA-4076-93D1-6A4B3A66B07E}" destId="{93F8F5B2-FC59-4318-982F-1F37ACB84DEE}" srcOrd="0" destOrd="0" presId="urn:microsoft.com/office/officeart/2005/8/layout/hierarchy1"/>
    <dgm:cxn modelId="{4DB436FF-A6BD-4DA7-8B26-2F131814143F}" type="presParOf" srcId="{80186B51-A3BA-4076-93D1-6A4B3A66B07E}" destId="{F535670D-CA0D-4F00-AD6D-2D9CB1FAC35F}" srcOrd="1" destOrd="0" presId="urn:microsoft.com/office/officeart/2005/8/layout/hierarchy1"/>
    <dgm:cxn modelId="{F5ADC2FE-E080-4399-8DDA-1C8A8E7A23B5}" type="presParOf" srcId="{2C56E21D-C824-4F98-9EE2-FA924D97A29B}" destId="{DF639603-8D18-4ED9-8D84-AD45673D37CD}" srcOrd="1" destOrd="0" presId="urn:microsoft.com/office/officeart/2005/8/layout/hierarchy1"/>
    <dgm:cxn modelId="{87C025E0-4445-4FF2-B892-1BFDB910456F}" type="presParOf" srcId="{DF639603-8D18-4ED9-8D84-AD45673D37CD}" destId="{357485DD-7105-4C09-A5D5-2A3EC1839C36}" srcOrd="0" destOrd="0" presId="urn:microsoft.com/office/officeart/2005/8/layout/hierarchy1"/>
    <dgm:cxn modelId="{337A1206-95D3-46ED-A521-B9B24DD08936}" type="presParOf" srcId="{DF639603-8D18-4ED9-8D84-AD45673D37CD}" destId="{254C631F-AF16-4F03-BA6E-20D582ACAF9E}" srcOrd="1" destOrd="0" presId="urn:microsoft.com/office/officeart/2005/8/layout/hierarchy1"/>
    <dgm:cxn modelId="{E90B48D6-9642-4248-86EC-B7D82D92DE39}" type="presParOf" srcId="{254C631F-AF16-4F03-BA6E-20D582ACAF9E}" destId="{ADE6067A-4AB5-4CA1-89AE-B3C0A3D9C3FF}" srcOrd="0" destOrd="0" presId="urn:microsoft.com/office/officeart/2005/8/layout/hierarchy1"/>
    <dgm:cxn modelId="{9B93AC78-8B14-4E3D-AFB9-2A4E36E946BB}" type="presParOf" srcId="{ADE6067A-4AB5-4CA1-89AE-B3C0A3D9C3FF}" destId="{8D3BD0EB-8514-45A8-B756-768CED98FC77}" srcOrd="0" destOrd="0" presId="urn:microsoft.com/office/officeart/2005/8/layout/hierarchy1"/>
    <dgm:cxn modelId="{805ED814-BDCE-4DC9-AC41-DEF023ADC251}" type="presParOf" srcId="{ADE6067A-4AB5-4CA1-89AE-B3C0A3D9C3FF}" destId="{CB2428B5-ABB7-4AEF-843B-AF975C314251}" srcOrd="1" destOrd="0" presId="urn:microsoft.com/office/officeart/2005/8/layout/hierarchy1"/>
    <dgm:cxn modelId="{7F30C067-5E53-44F8-B2A0-7AFB494F99F7}" type="presParOf" srcId="{254C631F-AF16-4F03-BA6E-20D582ACAF9E}" destId="{C9B48120-30A7-4059-9C29-6BACCD5E3E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FCB78B-CF9A-4F61-BB66-E788C6451F3D}">
      <dsp:nvSpPr>
        <dsp:cNvPr id="0" name=""/>
        <dsp:cNvSpPr/>
      </dsp:nvSpPr>
      <dsp:spPr>
        <a:xfrm>
          <a:off x="2" y="0"/>
          <a:ext cx="9143995" cy="6021288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CD2EDE-4B18-464B-92FD-988347A863FE}">
      <dsp:nvSpPr>
        <dsp:cNvPr id="0" name=""/>
        <dsp:cNvSpPr/>
      </dsp:nvSpPr>
      <dsp:spPr>
        <a:xfrm>
          <a:off x="5054" y="1622990"/>
          <a:ext cx="1219993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ranklin Gothic Medium Cond" pitchFamily="34" charset="0"/>
            </a:rPr>
            <a:t>Проведение мониторинга (воспитанники, педагоги, родители)</a:t>
          </a:r>
          <a:endParaRPr lang="ru-RU" sz="2000" b="1" kern="1200" dirty="0">
            <a:latin typeface="Franklin Gothic Medium Cond" pitchFamily="34" charset="0"/>
          </a:endParaRPr>
        </a:p>
      </dsp:txBody>
      <dsp:txXfrm>
        <a:off x="5054" y="1622990"/>
        <a:ext cx="1219993" cy="2775307"/>
      </dsp:txXfrm>
    </dsp:sp>
    <dsp:sp modelId="{D67C4AC6-A07C-42C4-B712-8B5C406B33FC}">
      <dsp:nvSpPr>
        <dsp:cNvPr id="0" name=""/>
        <dsp:cNvSpPr/>
      </dsp:nvSpPr>
      <dsp:spPr>
        <a:xfrm>
          <a:off x="1390471" y="1622990"/>
          <a:ext cx="1332150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ranklin Gothic Medium Cond" pitchFamily="34" charset="0"/>
            </a:rPr>
            <a:t>Групповая и индивидуальная работа по развитию познавательной сферы воспитанников</a:t>
          </a:r>
          <a:endParaRPr lang="ru-RU" sz="2000" b="1" kern="1200" dirty="0">
            <a:latin typeface="Franklin Gothic Medium Cond" pitchFamily="34" charset="0"/>
          </a:endParaRPr>
        </a:p>
      </dsp:txBody>
      <dsp:txXfrm>
        <a:off x="1390471" y="1622990"/>
        <a:ext cx="1332150" cy="2775307"/>
      </dsp:txXfrm>
    </dsp:sp>
    <dsp:sp modelId="{99E028B1-B35B-4ACC-85A2-B6EB63052F4F}">
      <dsp:nvSpPr>
        <dsp:cNvPr id="0" name=""/>
        <dsp:cNvSpPr/>
      </dsp:nvSpPr>
      <dsp:spPr>
        <a:xfrm>
          <a:off x="2888044" y="1622990"/>
          <a:ext cx="1400764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Franklin Gothic Medium Cond" pitchFamily="34" charset="0"/>
            </a:rPr>
            <a:t>Групповая и индивидуальная работа по развитию интегративных качеств воспитанников</a:t>
          </a:r>
          <a:endParaRPr lang="ru-RU" sz="1800" b="1" kern="1200" dirty="0">
            <a:latin typeface="Franklin Gothic Medium Cond" pitchFamily="34" charset="0"/>
          </a:endParaRPr>
        </a:p>
      </dsp:txBody>
      <dsp:txXfrm>
        <a:off x="2888044" y="1622990"/>
        <a:ext cx="1400764" cy="2775307"/>
      </dsp:txXfrm>
    </dsp:sp>
    <dsp:sp modelId="{2B0950C1-D63E-496D-A440-9704F379B3D3}">
      <dsp:nvSpPr>
        <dsp:cNvPr id="0" name=""/>
        <dsp:cNvSpPr/>
      </dsp:nvSpPr>
      <dsp:spPr>
        <a:xfrm>
          <a:off x="4454230" y="1622990"/>
          <a:ext cx="982807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ranklin Gothic Medium Cond" pitchFamily="34" charset="0"/>
            </a:rPr>
            <a:t>Проектная деятельность</a:t>
          </a:r>
          <a:endParaRPr lang="ru-RU" sz="2000" b="1" kern="1200" dirty="0">
            <a:latin typeface="Franklin Gothic Medium Cond" pitchFamily="34" charset="0"/>
          </a:endParaRPr>
        </a:p>
      </dsp:txBody>
      <dsp:txXfrm>
        <a:off x="4454230" y="1622990"/>
        <a:ext cx="982807" cy="2775307"/>
      </dsp:txXfrm>
    </dsp:sp>
    <dsp:sp modelId="{520E9F31-BAAA-48D9-8154-4D305DB5BE10}">
      <dsp:nvSpPr>
        <dsp:cNvPr id="0" name=""/>
        <dsp:cNvSpPr/>
      </dsp:nvSpPr>
      <dsp:spPr>
        <a:xfrm>
          <a:off x="5602461" y="1622990"/>
          <a:ext cx="1220569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Franklin Gothic Medium Cond" pitchFamily="34" charset="0"/>
            </a:rPr>
            <a:t>Здоровьесбережение</a:t>
          </a:r>
          <a:r>
            <a:rPr lang="ru-RU" sz="2000" b="1" kern="1200" dirty="0" smtClean="0">
              <a:latin typeface="Franklin Gothic Medium Cond" pitchFamily="34" charset="0"/>
            </a:rPr>
            <a:t> воспитанников</a:t>
          </a:r>
          <a:endParaRPr lang="ru-RU" sz="2000" b="1" kern="1200" dirty="0">
            <a:latin typeface="Franklin Gothic Medium Cond" pitchFamily="34" charset="0"/>
          </a:endParaRPr>
        </a:p>
      </dsp:txBody>
      <dsp:txXfrm>
        <a:off x="5602461" y="1622990"/>
        <a:ext cx="1220569" cy="2775307"/>
      </dsp:txXfrm>
    </dsp:sp>
    <dsp:sp modelId="{FE438B96-12A6-4209-B624-0EB235F20A57}">
      <dsp:nvSpPr>
        <dsp:cNvPr id="0" name=""/>
        <dsp:cNvSpPr/>
      </dsp:nvSpPr>
      <dsp:spPr>
        <a:xfrm>
          <a:off x="6988453" y="1622990"/>
          <a:ext cx="992534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Franklin Gothic Medium Cond" pitchFamily="34" charset="0"/>
            </a:rPr>
            <a:t>Психопросвещение</a:t>
          </a:r>
          <a:endParaRPr lang="ru-RU" sz="2000" b="1" kern="1200" dirty="0" smtClean="0">
            <a:latin typeface="Franklin Gothic Medium Cond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Franklin Gothic Medium Cond" pitchFamily="34" charset="0"/>
            </a:rPr>
            <a:t>(дети, воспитатели, родители)</a:t>
          </a:r>
          <a:endParaRPr lang="ru-RU" sz="2000" b="1" kern="1200" dirty="0">
            <a:latin typeface="Franklin Gothic Medium Cond" pitchFamily="34" charset="0"/>
          </a:endParaRPr>
        </a:p>
      </dsp:txBody>
      <dsp:txXfrm>
        <a:off x="6988453" y="1622990"/>
        <a:ext cx="992534" cy="2775307"/>
      </dsp:txXfrm>
    </dsp:sp>
    <dsp:sp modelId="{D93609EE-7A15-4EA9-86E8-517BD0CF7D80}">
      <dsp:nvSpPr>
        <dsp:cNvPr id="0" name=""/>
        <dsp:cNvSpPr/>
      </dsp:nvSpPr>
      <dsp:spPr>
        <a:xfrm>
          <a:off x="8146410" y="1622990"/>
          <a:ext cx="992534" cy="277530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Franklin Gothic Medium Cond" pitchFamily="34" charset="0"/>
            </a:rPr>
            <a:t>Психопрофилатика</a:t>
          </a:r>
          <a:r>
            <a:rPr lang="ru-RU" sz="2000" b="1" kern="1200" dirty="0" smtClean="0">
              <a:latin typeface="Franklin Gothic Medium Cond" pitchFamily="34" charset="0"/>
            </a:rPr>
            <a:t> (дети, воспитатели, родители</a:t>
          </a:r>
          <a:r>
            <a:rPr lang="ru-RU" sz="2000" kern="1200" dirty="0" smtClean="0">
              <a:latin typeface="Franklin Gothic Medium Cond" pitchFamily="34" charset="0"/>
            </a:rPr>
            <a:t>)</a:t>
          </a:r>
          <a:endParaRPr lang="ru-RU" sz="2000" kern="1200" dirty="0">
            <a:latin typeface="Franklin Gothic Medium Cond" pitchFamily="34" charset="0"/>
          </a:endParaRPr>
        </a:p>
      </dsp:txBody>
      <dsp:txXfrm>
        <a:off x="8146410" y="1622990"/>
        <a:ext cx="992534" cy="27753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E6DE72-60EF-4C0F-BED3-CEC9A67FAEA4}">
      <dsp:nvSpPr>
        <dsp:cNvPr id="0" name=""/>
        <dsp:cNvSpPr/>
      </dsp:nvSpPr>
      <dsp:spPr>
        <a:xfrm>
          <a:off x="1921912" y="576065"/>
          <a:ext cx="4486799" cy="133961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Проектная деятельность</a:t>
          </a:r>
          <a:endParaRPr lang="ru-RU" sz="2800" b="1" i="1" kern="1200" dirty="0"/>
        </a:p>
      </dsp:txBody>
      <dsp:txXfrm>
        <a:off x="1921912" y="576065"/>
        <a:ext cx="4486799" cy="1339617"/>
      </dsp:txXfrm>
    </dsp:sp>
    <dsp:sp modelId="{DD5B63EC-55C6-464B-92DD-C35BD82A1A0F}">
      <dsp:nvSpPr>
        <dsp:cNvPr id="0" name=""/>
        <dsp:cNvSpPr/>
      </dsp:nvSpPr>
      <dsp:spPr>
        <a:xfrm rot="2907081">
          <a:off x="4786953" y="2127423"/>
          <a:ext cx="907079" cy="500155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2907081">
        <a:off x="4786953" y="2127423"/>
        <a:ext cx="907079" cy="500155"/>
      </dsp:txXfrm>
    </dsp:sp>
    <dsp:sp modelId="{EEA4AF93-9EF1-4648-86DE-A6552E17A31A}">
      <dsp:nvSpPr>
        <dsp:cNvPr id="0" name=""/>
        <dsp:cNvSpPr/>
      </dsp:nvSpPr>
      <dsp:spPr>
        <a:xfrm>
          <a:off x="4875575" y="2904460"/>
          <a:ext cx="3334639" cy="204838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Максимальная вовлеченность в педагогический процесс всех участников (дети, воспитатели, родители, специалисты, социум), через различные методы и приемы</a:t>
          </a:r>
          <a:endParaRPr lang="ru-RU" sz="1800" b="1" kern="1200" dirty="0"/>
        </a:p>
      </dsp:txBody>
      <dsp:txXfrm>
        <a:off x="4875575" y="2904460"/>
        <a:ext cx="3334639" cy="2048381"/>
      </dsp:txXfrm>
    </dsp:sp>
    <dsp:sp modelId="{53F7E85C-872F-4CF6-9E46-B75DF1DA718D}">
      <dsp:nvSpPr>
        <dsp:cNvPr id="0" name=""/>
        <dsp:cNvSpPr/>
      </dsp:nvSpPr>
      <dsp:spPr>
        <a:xfrm rot="10807915">
          <a:off x="3593704" y="3672965"/>
          <a:ext cx="1028003" cy="500155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7915">
        <a:off x="3593704" y="3672965"/>
        <a:ext cx="1028003" cy="500155"/>
      </dsp:txXfrm>
    </dsp:sp>
    <dsp:sp modelId="{06B86762-2396-48C0-BE7F-6A41918B4266}">
      <dsp:nvSpPr>
        <dsp:cNvPr id="0" name=""/>
        <dsp:cNvSpPr/>
      </dsp:nvSpPr>
      <dsp:spPr>
        <a:xfrm>
          <a:off x="288027" y="2880331"/>
          <a:ext cx="3051808" cy="207486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Формирует интегративные качества воспитанников, через нетрадиционные формы работы</a:t>
          </a:r>
          <a:endParaRPr lang="ru-RU" sz="2000" b="1" kern="1200" dirty="0"/>
        </a:p>
      </dsp:txBody>
      <dsp:txXfrm>
        <a:off x="288027" y="2880331"/>
        <a:ext cx="3051808" cy="2074861"/>
      </dsp:txXfrm>
    </dsp:sp>
    <dsp:sp modelId="{10E8ADF7-A5B2-470A-8131-52F4AB81D420}">
      <dsp:nvSpPr>
        <dsp:cNvPr id="0" name=""/>
        <dsp:cNvSpPr/>
      </dsp:nvSpPr>
      <dsp:spPr>
        <a:xfrm rot="18680952">
          <a:off x="2698486" y="2127008"/>
          <a:ext cx="904930" cy="500155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8680952">
        <a:off x="2698486" y="2127008"/>
        <a:ext cx="904930" cy="5001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13816-516E-4A13-BF64-8D5ADFD4B7D6}">
      <dsp:nvSpPr>
        <dsp:cNvPr id="0" name=""/>
        <dsp:cNvSpPr/>
      </dsp:nvSpPr>
      <dsp:spPr>
        <a:xfrm>
          <a:off x="4208670" y="2171315"/>
          <a:ext cx="2979982" cy="585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879"/>
              </a:lnTo>
              <a:lnTo>
                <a:pt x="2979982" y="398879"/>
              </a:lnTo>
              <a:lnTo>
                <a:pt x="2979982" y="58532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1F959-68A6-43E4-BCBC-DA59596B43BC}">
      <dsp:nvSpPr>
        <dsp:cNvPr id="0" name=""/>
        <dsp:cNvSpPr/>
      </dsp:nvSpPr>
      <dsp:spPr>
        <a:xfrm>
          <a:off x="4127881" y="2171315"/>
          <a:ext cx="91440" cy="585321"/>
        </a:xfrm>
        <a:custGeom>
          <a:avLst/>
          <a:gdLst/>
          <a:ahLst/>
          <a:cxnLst/>
          <a:rect l="0" t="0" r="0" b="0"/>
          <a:pathLst>
            <a:path>
              <a:moveTo>
                <a:pt x="80788" y="0"/>
              </a:moveTo>
              <a:lnTo>
                <a:pt x="80788" y="398879"/>
              </a:lnTo>
              <a:lnTo>
                <a:pt x="45720" y="398879"/>
              </a:lnTo>
              <a:lnTo>
                <a:pt x="45720" y="58532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BFE0F-6BE7-422B-B981-28ECCF7AFE8F}">
      <dsp:nvSpPr>
        <dsp:cNvPr id="0" name=""/>
        <dsp:cNvSpPr/>
      </dsp:nvSpPr>
      <dsp:spPr>
        <a:xfrm>
          <a:off x="1193618" y="2171315"/>
          <a:ext cx="3015051" cy="585321"/>
        </a:xfrm>
        <a:custGeom>
          <a:avLst/>
          <a:gdLst/>
          <a:ahLst/>
          <a:cxnLst/>
          <a:rect l="0" t="0" r="0" b="0"/>
          <a:pathLst>
            <a:path>
              <a:moveTo>
                <a:pt x="3015051" y="0"/>
              </a:moveTo>
              <a:lnTo>
                <a:pt x="3015051" y="398879"/>
              </a:lnTo>
              <a:lnTo>
                <a:pt x="0" y="398879"/>
              </a:lnTo>
              <a:lnTo>
                <a:pt x="0" y="58532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84EE9-85FF-4E3C-A8F9-05143AA28106}">
      <dsp:nvSpPr>
        <dsp:cNvPr id="0" name=""/>
        <dsp:cNvSpPr/>
      </dsp:nvSpPr>
      <dsp:spPr>
        <a:xfrm>
          <a:off x="2871198" y="670634"/>
          <a:ext cx="2674943" cy="150068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39E22-BF19-429E-ABD2-7E1E3B81FCCE}">
      <dsp:nvSpPr>
        <dsp:cNvPr id="0" name=""/>
        <dsp:cNvSpPr/>
      </dsp:nvSpPr>
      <dsp:spPr>
        <a:xfrm>
          <a:off x="3094817" y="883071"/>
          <a:ext cx="2674943" cy="15006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Психологическое здоровье</a:t>
          </a:r>
          <a:endParaRPr lang="ru-RU" sz="2400" b="1" i="1" kern="1200" dirty="0"/>
        </a:p>
      </dsp:txBody>
      <dsp:txXfrm>
        <a:off x="3094817" y="883071"/>
        <a:ext cx="2674943" cy="1500681"/>
      </dsp:txXfrm>
    </dsp:sp>
    <dsp:sp modelId="{AB56777F-2B7F-4608-9935-F3EB53850FD5}">
      <dsp:nvSpPr>
        <dsp:cNvPr id="0" name=""/>
        <dsp:cNvSpPr/>
      </dsp:nvSpPr>
      <dsp:spPr>
        <a:xfrm>
          <a:off x="5057" y="2756636"/>
          <a:ext cx="2377123" cy="145825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C1EC0-A202-4F06-9AE1-96F7039B2732}">
      <dsp:nvSpPr>
        <dsp:cNvPr id="0" name=""/>
        <dsp:cNvSpPr/>
      </dsp:nvSpPr>
      <dsp:spPr>
        <a:xfrm>
          <a:off x="228675" y="2969074"/>
          <a:ext cx="2377123" cy="145825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err="1" smtClean="0"/>
            <a:t>Аксиологический</a:t>
          </a:r>
          <a:r>
            <a:rPr lang="ru-RU" sz="2000" b="1" i="1" kern="1200" dirty="0" smtClean="0"/>
            <a:t> компонент</a:t>
          </a:r>
          <a:endParaRPr lang="ru-RU" sz="2000" b="1" i="1" kern="1200" dirty="0"/>
        </a:p>
      </dsp:txBody>
      <dsp:txXfrm>
        <a:off x="228675" y="2969074"/>
        <a:ext cx="2377123" cy="1458252"/>
      </dsp:txXfrm>
    </dsp:sp>
    <dsp:sp modelId="{D6D3DE53-A25A-4376-8DDA-39421BFCD84D}">
      <dsp:nvSpPr>
        <dsp:cNvPr id="0" name=""/>
        <dsp:cNvSpPr/>
      </dsp:nvSpPr>
      <dsp:spPr>
        <a:xfrm>
          <a:off x="2829418" y="2756636"/>
          <a:ext cx="2688367" cy="147285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DA7E6-0DC1-47AB-8C5F-438E89725BE2}">
      <dsp:nvSpPr>
        <dsp:cNvPr id="0" name=""/>
        <dsp:cNvSpPr/>
      </dsp:nvSpPr>
      <dsp:spPr>
        <a:xfrm>
          <a:off x="3053036" y="2969074"/>
          <a:ext cx="2688367" cy="147285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Инструментальный компонент</a:t>
          </a:r>
          <a:endParaRPr lang="ru-RU" sz="2000" b="1" i="1" kern="1200" dirty="0"/>
        </a:p>
      </dsp:txBody>
      <dsp:txXfrm>
        <a:off x="3053036" y="2969074"/>
        <a:ext cx="2688367" cy="1472859"/>
      </dsp:txXfrm>
    </dsp:sp>
    <dsp:sp modelId="{93F8F5B2-FC59-4318-982F-1F37ACB84DEE}">
      <dsp:nvSpPr>
        <dsp:cNvPr id="0" name=""/>
        <dsp:cNvSpPr/>
      </dsp:nvSpPr>
      <dsp:spPr>
        <a:xfrm>
          <a:off x="5965022" y="2756636"/>
          <a:ext cx="2447261" cy="142245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5670D-CA0D-4F00-AD6D-2D9CB1FAC35F}">
      <dsp:nvSpPr>
        <dsp:cNvPr id="0" name=""/>
        <dsp:cNvSpPr/>
      </dsp:nvSpPr>
      <dsp:spPr>
        <a:xfrm>
          <a:off x="6188641" y="2969074"/>
          <a:ext cx="2447261" cy="142245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err="1" smtClean="0"/>
            <a:t>Потребностно-мотивационный</a:t>
          </a:r>
          <a:r>
            <a:rPr lang="ru-RU" sz="2000" b="1" i="1" kern="1200" dirty="0" smtClean="0"/>
            <a:t> компоненты</a:t>
          </a:r>
          <a:endParaRPr lang="ru-RU" sz="2000" b="1" i="1" kern="1200" dirty="0"/>
        </a:p>
      </dsp:txBody>
      <dsp:txXfrm>
        <a:off x="6188641" y="2969074"/>
        <a:ext cx="2447261" cy="14224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7485DD-7105-4C09-A5D5-2A3EC1839C36}">
      <dsp:nvSpPr>
        <dsp:cNvPr id="0" name=""/>
        <dsp:cNvSpPr/>
      </dsp:nvSpPr>
      <dsp:spPr>
        <a:xfrm>
          <a:off x="6811916" y="3748378"/>
          <a:ext cx="91440" cy="67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73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13816-516E-4A13-BF64-8D5ADFD4B7D6}">
      <dsp:nvSpPr>
        <dsp:cNvPr id="0" name=""/>
        <dsp:cNvSpPr/>
      </dsp:nvSpPr>
      <dsp:spPr>
        <a:xfrm>
          <a:off x="4011070" y="1592104"/>
          <a:ext cx="2846566" cy="677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596"/>
              </a:lnTo>
              <a:lnTo>
                <a:pt x="2846566" y="461596"/>
              </a:lnTo>
              <a:lnTo>
                <a:pt x="2846566" y="677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1F959-68A6-43E4-BCBC-DA59596B43BC}">
      <dsp:nvSpPr>
        <dsp:cNvPr id="0" name=""/>
        <dsp:cNvSpPr/>
      </dsp:nvSpPr>
      <dsp:spPr>
        <a:xfrm>
          <a:off x="3965350" y="1592104"/>
          <a:ext cx="91440" cy="677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7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BFE0F-6BE7-422B-B981-28ECCF7AFE8F}">
      <dsp:nvSpPr>
        <dsp:cNvPr id="0" name=""/>
        <dsp:cNvSpPr/>
      </dsp:nvSpPr>
      <dsp:spPr>
        <a:xfrm>
          <a:off x="1164504" y="1592104"/>
          <a:ext cx="2846566" cy="677353"/>
        </a:xfrm>
        <a:custGeom>
          <a:avLst/>
          <a:gdLst/>
          <a:ahLst/>
          <a:cxnLst/>
          <a:rect l="0" t="0" r="0" b="0"/>
          <a:pathLst>
            <a:path>
              <a:moveTo>
                <a:pt x="2846566" y="0"/>
              </a:moveTo>
              <a:lnTo>
                <a:pt x="2846566" y="461596"/>
              </a:lnTo>
              <a:lnTo>
                <a:pt x="0" y="461596"/>
              </a:lnTo>
              <a:lnTo>
                <a:pt x="0" y="677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84EE9-85FF-4E3C-A8F9-05143AA28106}">
      <dsp:nvSpPr>
        <dsp:cNvPr id="0" name=""/>
        <dsp:cNvSpPr/>
      </dsp:nvSpPr>
      <dsp:spPr>
        <a:xfrm>
          <a:off x="2232243" y="42195"/>
          <a:ext cx="3557654" cy="154990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39E22-BF19-429E-ABD2-7E1E3B81FCCE}">
      <dsp:nvSpPr>
        <dsp:cNvPr id="0" name=""/>
        <dsp:cNvSpPr/>
      </dsp:nvSpPr>
      <dsp:spPr>
        <a:xfrm>
          <a:off x="2491022" y="288035"/>
          <a:ext cx="3557654" cy="154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Задачи психологической поддержки воспитанников</a:t>
          </a:r>
          <a:endParaRPr lang="ru-RU" sz="2400" b="1" i="1" kern="1200" dirty="0"/>
        </a:p>
      </dsp:txBody>
      <dsp:txXfrm>
        <a:off x="2491022" y="288035"/>
        <a:ext cx="3557654" cy="1549908"/>
      </dsp:txXfrm>
    </dsp:sp>
    <dsp:sp modelId="{AB56777F-2B7F-4608-9935-F3EB53850FD5}">
      <dsp:nvSpPr>
        <dsp:cNvPr id="0" name=""/>
        <dsp:cNvSpPr/>
      </dsp:nvSpPr>
      <dsp:spPr>
        <a:xfrm>
          <a:off x="0" y="2269457"/>
          <a:ext cx="2329008" cy="147892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C1EC0-A202-4F06-9AE1-96F7039B2732}">
      <dsp:nvSpPr>
        <dsp:cNvPr id="0" name=""/>
        <dsp:cNvSpPr/>
      </dsp:nvSpPr>
      <dsp:spPr>
        <a:xfrm>
          <a:off x="258778" y="2515297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Обучение положительному </a:t>
          </a:r>
          <a:r>
            <a:rPr lang="ru-RU" sz="2000" b="1" i="1" kern="1200" dirty="0" err="1" smtClean="0"/>
            <a:t>самоотношению</a:t>
          </a:r>
          <a:r>
            <a:rPr lang="ru-RU" sz="2000" b="1" i="1" kern="1200" dirty="0" smtClean="0"/>
            <a:t> и принятию других людей</a:t>
          </a:r>
          <a:endParaRPr lang="ru-RU" sz="2000" b="1" i="1" kern="1200" dirty="0"/>
        </a:p>
      </dsp:txBody>
      <dsp:txXfrm>
        <a:off x="258778" y="2515297"/>
        <a:ext cx="2329008" cy="1478920"/>
      </dsp:txXfrm>
    </dsp:sp>
    <dsp:sp modelId="{D6D3DE53-A25A-4376-8DDA-39421BFCD84D}">
      <dsp:nvSpPr>
        <dsp:cNvPr id="0" name=""/>
        <dsp:cNvSpPr/>
      </dsp:nvSpPr>
      <dsp:spPr>
        <a:xfrm>
          <a:off x="2846566" y="2269457"/>
          <a:ext cx="2329008" cy="147892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DA7E6-0DC1-47AB-8C5F-438E89725BE2}">
      <dsp:nvSpPr>
        <dsp:cNvPr id="0" name=""/>
        <dsp:cNvSpPr/>
      </dsp:nvSpPr>
      <dsp:spPr>
        <a:xfrm>
          <a:off x="3105344" y="2515297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Обучение рефлексивным умениям</a:t>
          </a:r>
          <a:endParaRPr lang="ru-RU" sz="2000" b="1" i="1" kern="1200" dirty="0"/>
        </a:p>
      </dsp:txBody>
      <dsp:txXfrm>
        <a:off x="3105344" y="2515297"/>
        <a:ext cx="2329008" cy="1478920"/>
      </dsp:txXfrm>
    </dsp:sp>
    <dsp:sp modelId="{93F8F5B2-FC59-4318-982F-1F37ACB84DEE}">
      <dsp:nvSpPr>
        <dsp:cNvPr id="0" name=""/>
        <dsp:cNvSpPr/>
      </dsp:nvSpPr>
      <dsp:spPr>
        <a:xfrm>
          <a:off x="5693132" y="2269457"/>
          <a:ext cx="2329008" cy="147892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5670D-CA0D-4F00-AD6D-2D9CB1FAC35F}">
      <dsp:nvSpPr>
        <dsp:cNvPr id="0" name=""/>
        <dsp:cNvSpPr/>
      </dsp:nvSpPr>
      <dsp:spPr>
        <a:xfrm>
          <a:off x="5951911" y="2515297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Формирование потребности в саморазвитии</a:t>
          </a:r>
          <a:endParaRPr lang="ru-RU" sz="2000" b="1" i="1" kern="1200" dirty="0"/>
        </a:p>
      </dsp:txBody>
      <dsp:txXfrm>
        <a:off x="5951911" y="2515297"/>
        <a:ext cx="2329008" cy="1478920"/>
      </dsp:txXfrm>
    </dsp:sp>
    <dsp:sp modelId="{8D3BD0EB-8514-45A8-B756-768CED98FC77}">
      <dsp:nvSpPr>
        <dsp:cNvPr id="0" name=""/>
        <dsp:cNvSpPr/>
      </dsp:nvSpPr>
      <dsp:spPr>
        <a:xfrm>
          <a:off x="5693132" y="4425731"/>
          <a:ext cx="2329008" cy="147892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428B5-ABB7-4AEF-843B-AF975C314251}">
      <dsp:nvSpPr>
        <dsp:cNvPr id="0" name=""/>
        <dsp:cNvSpPr/>
      </dsp:nvSpPr>
      <dsp:spPr>
        <a:xfrm>
          <a:off x="5951911" y="4671571"/>
          <a:ext cx="2329008" cy="1478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Содействие росту, развитию ребенка</a:t>
          </a:r>
          <a:endParaRPr lang="ru-RU" sz="2000" b="1" i="1" kern="1200" dirty="0"/>
        </a:p>
      </dsp:txBody>
      <dsp:txXfrm>
        <a:off x="5951911" y="4671571"/>
        <a:ext cx="2329008" cy="147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67B8C-6124-4A28-B02E-B0CA2ED12FA0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45CA-8B1A-44F2-8048-4DA096EC4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172DC-3D85-43E3-965F-F65EA5E975FA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F0CC-0BEE-486E-95A2-171DDC461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natali73123/view/447834/?page=5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fotki.yandex.ru/users/natali73123/view/447828/?page=56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4429132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Психологическая готовность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детей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к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школе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(презентация для родителей)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572008"/>
            <a:ext cx="4572032" cy="20002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Презентацию 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педагог-психолог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Фетисова Елена Евгеньевна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ГБОУ детский сад № 332</a:t>
            </a:r>
          </a:p>
          <a:p>
            <a:endParaRPr lang="ru-RU" dirty="0"/>
          </a:p>
        </p:txBody>
      </p:sp>
      <p:pic>
        <p:nvPicPr>
          <p:cNvPr id="13328" name="Picture 16" descr="http://im2-tub.yandex.net/i?id=351591213-13-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1052736"/>
            <a:ext cx="2253638" cy="29915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Picture 6" descr="http://img-fotki.yandex.ru/get/5812/89635038.569/0_6d559_e7d01184_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1340768"/>
            <a:ext cx="2448272" cy="2448273"/>
          </a:xfrm>
          <a:prstGeom prst="rect">
            <a:avLst/>
          </a:prstGeom>
          <a:noFill/>
        </p:spPr>
      </p:pic>
      <p:pic>
        <p:nvPicPr>
          <p:cNvPr id="8" name="Picture 4" descr="http://img-fotki.yandex.ru/get/5309/89635038.568/0_6d553_8076b5af_L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5576" y="4293096"/>
            <a:ext cx="3096344" cy="2408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968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195736" y="188640"/>
            <a:ext cx="5472608" cy="194421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Взаимодействие педагогов по преемственности происходит через различные формы работы (педагогические советы, семинары, круглые столы, конкурсы, </a:t>
            </a:r>
            <a:r>
              <a:rPr lang="ru-RU" sz="2400" b="1" dirty="0" err="1" smtClean="0">
                <a:latin typeface="Monotype Corsiva" pitchFamily="66" charset="0"/>
              </a:rPr>
              <a:t>КВНы</a:t>
            </a:r>
            <a:r>
              <a:rPr lang="ru-RU" sz="2400" b="1" dirty="0" smtClean="0">
                <a:latin typeface="Monotype Corsiva" pitchFamily="66" charset="0"/>
              </a:rPr>
              <a:t>)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1027" name="Picture 3" descr="E:\ФОТО\педсовет от 06.12.2011\CIMG9488.JPG"/>
          <p:cNvPicPr>
            <a:picLocks noChangeAspect="1" noChangeArrowheads="1"/>
          </p:cNvPicPr>
          <p:nvPr/>
        </p:nvPicPr>
        <p:blipFill>
          <a:blip r:embed="rId3" cstate="email">
            <a:lum bright="10000" contrast="40000"/>
          </a:blip>
          <a:srcRect/>
          <a:stretch>
            <a:fillRect/>
          </a:stretch>
        </p:blipFill>
        <p:spPr bwMode="auto">
          <a:xfrm>
            <a:off x="1691680" y="4797152"/>
            <a:ext cx="2592288" cy="17281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028" name="Picture 4" descr="E:\ФОТО\педсовет от 06.12.2011\CIMG9491.JPG"/>
          <p:cNvPicPr>
            <a:picLocks noChangeAspect="1" noChangeArrowheads="1"/>
          </p:cNvPicPr>
          <p:nvPr/>
        </p:nvPicPr>
        <p:blipFill>
          <a:blip r:embed="rId4" cstate="email">
            <a:lum contrast="40000"/>
          </a:blip>
          <a:srcRect/>
          <a:stretch>
            <a:fillRect/>
          </a:stretch>
        </p:blipFill>
        <p:spPr bwMode="auto">
          <a:xfrm>
            <a:off x="1187624" y="2276872"/>
            <a:ext cx="2700299" cy="1800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029" name="Picture 5" descr="E:\ФОТО\педсовет от 06.12.2011\CIMG9494.JPG"/>
          <p:cNvPicPr>
            <a:picLocks noChangeAspect="1" noChangeArrowheads="1"/>
          </p:cNvPicPr>
          <p:nvPr/>
        </p:nvPicPr>
        <p:blipFill>
          <a:blip r:embed="rId5" cstate="email">
            <a:lum bright="10000" contrast="40000"/>
          </a:blip>
          <a:srcRect/>
          <a:stretch>
            <a:fillRect/>
          </a:stretch>
        </p:blipFill>
        <p:spPr bwMode="auto">
          <a:xfrm>
            <a:off x="5076056" y="4869160"/>
            <a:ext cx="2664296" cy="1776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0" name="Picture 4" descr="E:\ФОТО\педсовет от 06.12.2011\DSC04992.JPG"/>
          <p:cNvPicPr>
            <a:picLocks noChangeAspect="1" noChangeArrowheads="1"/>
          </p:cNvPicPr>
          <p:nvPr/>
        </p:nvPicPr>
        <p:blipFill>
          <a:blip r:embed="rId6" cstate="email">
            <a:lum bright="10000" contrast="40000"/>
          </a:blip>
          <a:srcRect/>
          <a:stretch>
            <a:fillRect/>
          </a:stretch>
        </p:blipFill>
        <p:spPr bwMode="auto">
          <a:xfrm>
            <a:off x="3491880" y="3429000"/>
            <a:ext cx="2376264" cy="1782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2" name="Picture 9" descr="E:\ФОТО\педсовет от 06.12.2011\DSC04999.JPG"/>
          <p:cNvPicPr>
            <a:picLocks noChangeAspect="1" noChangeArrowheads="1"/>
          </p:cNvPicPr>
          <p:nvPr/>
        </p:nvPicPr>
        <p:blipFill>
          <a:blip r:embed="rId7" cstate="email">
            <a:lum contrast="40000"/>
          </a:blip>
          <a:srcRect/>
          <a:stretch>
            <a:fillRect/>
          </a:stretch>
        </p:blipFill>
        <p:spPr bwMode="auto">
          <a:xfrm>
            <a:off x="5580112" y="2348880"/>
            <a:ext cx="2376264" cy="1782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968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195736" y="188640"/>
            <a:ext cx="5688632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Организация работы с воспитателями ДОУ и учителями начальной школы по преемственности 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5122" name="Picture 2" descr="E:\фотографии за 2010-2011г.г\мама фото\IMG014-01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5004048" y="4509120"/>
            <a:ext cx="2747797" cy="20608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" name="Picture 11" descr="C:\Users\User\Desktop\ПРЕЕМСТВЕННОСТЬ\День открытых дверей школа 945\CIMG8357.JPG"/>
          <p:cNvPicPr>
            <a:picLocks noChangeAspect="1" noChangeArrowheads="1"/>
          </p:cNvPicPr>
          <p:nvPr/>
        </p:nvPicPr>
        <p:blipFill>
          <a:blip r:embed="rId4" cstate="email">
            <a:lum bright="20000" contrast="40000"/>
          </a:blip>
          <a:srcRect/>
          <a:stretch>
            <a:fillRect/>
          </a:stretch>
        </p:blipFill>
        <p:spPr bwMode="auto">
          <a:xfrm>
            <a:off x="1187624" y="1916832"/>
            <a:ext cx="2880320" cy="1920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8" name="Picture 9" descr="C:\Users\User\Desktop\ПРЕЕМСТВЕННОСТЬ\День открытых дверей школа 945\CIMG835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4008" y="1196752"/>
            <a:ext cx="3168352" cy="21122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 prst="angle"/>
            <a:contourClr>
              <a:srgbClr val="969696"/>
            </a:contourClr>
          </a:sp3d>
        </p:spPr>
      </p:pic>
      <p:pic>
        <p:nvPicPr>
          <p:cNvPr id="9" name="Picture 3" descr="C:\Users\User\Desktop\Педсовет 28.10\DSCF5015.JPG"/>
          <p:cNvPicPr>
            <a:picLocks noChangeAspect="1" noChangeArrowheads="1"/>
          </p:cNvPicPr>
          <p:nvPr/>
        </p:nvPicPr>
        <p:blipFill>
          <a:blip r:embed="rId6" cstate="email">
            <a:lum bright="10000" contrast="40000"/>
          </a:blip>
          <a:srcRect/>
          <a:stretch>
            <a:fillRect/>
          </a:stretch>
        </p:blipFill>
        <p:spPr bwMode="auto">
          <a:xfrm>
            <a:off x="3059832" y="3284984"/>
            <a:ext cx="2592288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0" name="Picture 8" descr="C:\Users\User\Desktop\ПРЕЕМСТВЕННОСТЬ\День открытых дверей школа 945\CIMG8353.JPG"/>
          <p:cNvPicPr>
            <a:picLocks noChangeAspect="1" noChangeArrowheads="1"/>
          </p:cNvPicPr>
          <p:nvPr/>
        </p:nvPicPr>
        <p:blipFill>
          <a:blip r:embed="rId7" cstate="email">
            <a:lum bright="10000" contrast="20000"/>
          </a:blip>
          <a:srcRect/>
          <a:stretch>
            <a:fillRect/>
          </a:stretch>
        </p:blipFill>
        <p:spPr bwMode="auto">
          <a:xfrm>
            <a:off x="1547664" y="5301208"/>
            <a:ext cx="2087724" cy="13918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968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123728" y="188640"/>
            <a:ext cx="5760640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Организация работы с воспитателями ДОУ </a:t>
            </a: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и учителями начальной школы по преемственности 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6146" name="Picture 2" descr="C:\Users\User\Desktop\Педсовет 28.10\DSCF5013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3131840" y="3284984"/>
            <a:ext cx="2376264" cy="1782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148" name="Picture 4" descr="C:\Users\User\Desktop\Педсовет 28.10\DSCF5016.JPG"/>
          <p:cNvPicPr>
            <a:picLocks noChangeAspect="1" noChangeArrowheads="1"/>
          </p:cNvPicPr>
          <p:nvPr/>
        </p:nvPicPr>
        <p:blipFill>
          <a:blip r:embed="rId4" cstate="email">
            <a:lum bright="20000" contrast="40000"/>
          </a:blip>
          <a:srcRect/>
          <a:stretch>
            <a:fillRect/>
          </a:stretch>
        </p:blipFill>
        <p:spPr bwMode="auto">
          <a:xfrm>
            <a:off x="5508104" y="4869160"/>
            <a:ext cx="2304256" cy="17281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150" name="Picture 6" descr="C:\Users\User\Desktop\Педсовет 28.10\DSCF5020.JPG"/>
          <p:cNvPicPr>
            <a:picLocks noChangeAspect="1" noChangeArrowheads="1"/>
          </p:cNvPicPr>
          <p:nvPr/>
        </p:nvPicPr>
        <p:blipFill>
          <a:blip r:embed="rId5" cstate="email">
            <a:lum bright="10000" contrast="40000"/>
          </a:blip>
          <a:srcRect/>
          <a:stretch>
            <a:fillRect/>
          </a:stretch>
        </p:blipFill>
        <p:spPr bwMode="auto">
          <a:xfrm>
            <a:off x="3131841" y="1484784"/>
            <a:ext cx="2016224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HeroicExtremeLeftFacing"/>
            <a:lightRig rig="threePt" dir="t"/>
          </a:scene3d>
          <a:sp3d>
            <a:bevelT prst="angle"/>
          </a:sp3d>
        </p:spPr>
      </p:pic>
      <p:pic>
        <p:nvPicPr>
          <p:cNvPr id="6151" name="Picture 7" descr="C:\Users\User\Desktop\Педсовет 28.10\DSCF5022.JPG"/>
          <p:cNvPicPr>
            <a:picLocks noChangeAspect="1" noChangeArrowheads="1"/>
          </p:cNvPicPr>
          <p:nvPr/>
        </p:nvPicPr>
        <p:blipFill>
          <a:blip r:embed="rId6" cstate="email">
            <a:lum contrast="40000"/>
          </a:blip>
          <a:srcRect/>
          <a:stretch>
            <a:fillRect/>
          </a:stretch>
        </p:blipFill>
        <p:spPr bwMode="auto">
          <a:xfrm>
            <a:off x="1835696" y="4581128"/>
            <a:ext cx="1584176" cy="211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154" name="Picture 10" descr="C:\Users\User\Desktop\ПРЕЕМСТВЕННОСТЬ\День открытых дверей школа 945\CIMG8350.JPG"/>
          <p:cNvPicPr>
            <a:picLocks noChangeAspect="1" noChangeArrowheads="1"/>
          </p:cNvPicPr>
          <p:nvPr/>
        </p:nvPicPr>
        <p:blipFill>
          <a:blip r:embed="rId7" cstate="email">
            <a:lum bright="20000" contrast="40000"/>
          </a:blip>
          <a:srcRect/>
          <a:stretch>
            <a:fillRect/>
          </a:stretch>
        </p:blipFill>
        <p:spPr bwMode="auto">
          <a:xfrm>
            <a:off x="1115616" y="2276872"/>
            <a:ext cx="2160240" cy="14401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" name="Picture 3" descr="E:\педсовет от 24 февраля 2011\CIMG8582.JPG"/>
          <p:cNvPicPr>
            <a:picLocks noChangeAspect="1" noChangeArrowheads="1"/>
          </p:cNvPicPr>
          <p:nvPr/>
        </p:nvPicPr>
        <p:blipFill>
          <a:blip r:embed="rId8" cstate="email">
            <a:lum contrast="10000"/>
          </a:blip>
          <a:srcRect/>
          <a:stretch>
            <a:fillRect/>
          </a:stretch>
        </p:blipFill>
        <p:spPr bwMode="auto">
          <a:xfrm>
            <a:off x="5652120" y="1673424"/>
            <a:ext cx="1944216" cy="291632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968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267744" y="188640"/>
            <a:ext cx="5184576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latin typeface="Monotype Corsiva" pitchFamily="66" charset="0"/>
              </a:rPr>
              <a:t>Тренинговая</a:t>
            </a:r>
            <a:r>
              <a:rPr lang="ru-RU" sz="2800" b="1" dirty="0" smtClean="0">
                <a:latin typeface="Monotype Corsiva" pitchFamily="66" charset="0"/>
              </a:rPr>
              <a:t> работа с педагогами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2050" name="Picture 2" descr="E:\ФОТО\педсовет от 06.12.2011\DSC04984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5724128" y="1484784"/>
            <a:ext cx="1815666" cy="24208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051" name="Picture 3" descr="E:\ФОТО\педсовет от 06.12.2011\DSC04988.JPG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1619672" y="4437112"/>
            <a:ext cx="2555776" cy="19168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053" name="Picture 5" descr="E:\ФОТО\педсовет от 06.12.2011\DSC04994.JPG"/>
          <p:cNvPicPr>
            <a:picLocks noChangeAspect="1" noChangeArrowheads="1"/>
          </p:cNvPicPr>
          <p:nvPr/>
        </p:nvPicPr>
        <p:blipFill>
          <a:blip r:embed="rId5" cstate="email">
            <a:lum contrast="20000"/>
          </a:blip>
          <a:srcRect/>
          <a:stretch>
            <a:fillRect/>
          </a:stretch>
        </p:blipFill>
        <p:spPr bwMode="auto">
          <a:xfrm>
            <a:off x="4716016" y="4509120"/>
            <a:ext cx="2699792" cy="202484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054" name="Picture 6" descr="E:\ФОТО\педсовет от 06.12.2011\DSC04996.JPG"/>
          <p:cNvPicPr>
            <a:picLocks noChangeAspect="1" noChangeArrowheads="1"/>
          </p:cNvPicPr>
          <p:nvPr/>
        </p:nvPicPr>
        <p:blipFill>
          <a:blip r:embed="rId6" cstate="email">
            <a:lum bright="10000" contrast="40000"/>
          </a:blip>
          <a:srcRect/>
          <a:stretch>
            <a:fillRect/>
          </a:stretch>
        </p:blipFill>
        <p:spPr bwMode="auto">
          <a:xfrm>
            <a:off x="1115616" y="2204864"/>
            <a:ext cx="1707654" cy="22768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2056" name="Picture 8" descr="E:\ФОТО\педсовет от 06.12.2011\DSC05009.JPG"/>
          <p:cNvPicPr>
            <a:picLocks noChangeAspect="1" noChangeArrowheads="1"/>
          </p:cNvPicPr>
          <p:nvPr/>
        </p:nvPicPr>
        <p:blipFill>
          <a:blip r:embed="rId7" cstate="email">
            <a:lum contrast="20000"/>
          </a:blip>
          <a:srcRect/>
          <a:stretch>
            <a:fillRect/>
          </a:stretch>
        </p:blipFill>
        <p:spPr bwMode="auto">
          <a:xfrm>
            <a:off x="3635896" y="3284984"/>
            <a:ext cx="2171734" cy="16288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2" name="Picture 7" descr="E:\ФОТО\педсовет от 06.12.2011\DSC05007.JPG"/>
          <p:cNvPicPr>
            <a:picLocks noChangeAspect="1" noChangeArrowheads="1"/>
          </p:cNvPicPr>
          <p:nvPr/>
        </p:nvPicPr>
        <p:blipFill>
          <a:blip r:embed="rId8" cstate="email">
            <a:lum bright="10000" contrast="20000"/>
          </a:blip>
          <a:srcRect/>
          <a:stretch>
            <a:fillRect/>
          </a:stretch>
        </p:blipFill>
        <p:spPr bwMode="auto">
          <a:xfrm>
            <a:off x="3059832" y="1340768"/>
            <a:ext cx="2376264" cy="1782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968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267744" y="188640"/>
            <a:ext cx="5616624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педагога-психолога в ДОУ по преемственности</a:t>
            </a:r>
            <a:endParaRPr lang="ru-RU" sz="2400" b="1" dirty="0">
              <a:latin typeface="Monotype Corsiva" pitchFamily="66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0" y="836712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1936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411760" y="188640"/>
            <a:ext cx="5472608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педагога-психолога в ДОУ по преемственности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3140968"/>
            <a:ext cx="3960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611560" y="1340768"/>
          <a:ext cx="853244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1936"/>
            <a:ext cx="9144000" cy="68599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2411760" y="260648"/>
            <a:ext cx="5472608" cy="115212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Формы и содержание групповой психологической поддержки дошкольников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31640" y="3140968"/>
            <a:ext cx="3960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1340768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 фон (26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1936"/>
            <a:ext cx="9144000" cy="685993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31640" y="3140968"/>
            <a:ext cx="39604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611560" y="260648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195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Психологическая готовность детей к школе (презентация для родителей)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GEG</cp:lastModifiedBy>
  <cp:revision>122</cp:revision>
  <dcterms:created xsi:type="dcterms:W3CDTF">2012-11-19T12:10:10Z</dcterms:created>
  <dcterms:modified xsi:type="dcterms:W3CDTF">2012-11-23T08:25:19Z</dcterms:modified>
</cp:coreProperties>
</file>